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2" r:id="rId3"/>
    <p:sldId id="273" r:id="rId4"/>
    <p:sldId id="257" r:id="rId5"/>
    <p:sldId id="307" r:id="rId6"/>
    <p:sldId id="308" r:id="rId7"/>
    <p:sldId id="309" r:id="rId8"/>
    <p:sldId id="310" r:id="rId9"/>
    <p:sldId id="311" r:id="rId10"/>
    <p:sldId id="312" r:id="rId11"/>
    <p:sldId id="313" r:id="rId12"/>
    <p:sldId id="314" r:id="rId13"/>
    <p:sldId id="30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3F572B26-DEF6-4AE7-A857-327F6FE8624C}"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74BCCCB-3FA5-48F1-A62B-69723F9587D3}" type="slidenum">
              <a:rPr lang="en-US" smtClean="0"/>
              <a:t>‹Nº›</a:t>
            </a:fld>
            <a:endParaRPr lang="en-US"/>
          </a:p>
        </p:txBody>
      </p:sp>
    </p:spTree>
    <p:extLst>
      <p:ext uri="{BB962C8B-B14F-4D97-AF65-F5344CB8AC3E}">
        <p14:creationId xmlns:p14="http://schemas.microsoft.com/office/powerpoint/2010/main" val="544042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F572B26-DEF6-4AE7-A857-327F6FE8624C}"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2660037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F572B26-DEF6-4AE7-A857-327F6FE8624C}"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799193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F572B26-DEF6-4AE7-A857-327F6FE8624C}"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3110909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a:xfrm>
            <a:off x="8593667" y="6272784"/>
            <a:ext cx="2644309" cy="365125"/>
          </a:xfrm>
        </p:spPr>
        <p:txBody>
          <a:bodyPr/>
          <a:lstStyle/>
          <a:p>
            <a:fld id="{3F572B26-DEF6-4AE7-A857-327F6FE8624C}" type="datetimeFigureOut">
              <a:rPr lang="en-US" smtClean="0"/>
              <a:t>12/13/2022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74BCCCB-3FA5-48F1-A62B-69723F9587D3}" type="slidenum">
              <a:rPr lang="en-US" smtClean="0"/>
              <a:t>‹Nº›</a:t>
            </a:fld>
            <a:endParaRPr lang="en-US"/>
          </a:p>
        </p:txBody>
      </p:sp>
    </p:spTree>
    <p:extLst>
      <p:ext uri="{BB962C8B-B14F-4D97-AF65-F5344CB8AC3E}">
        <p14:creationId xmlns:p14="http://schemas.microsoft.com/office/powerpoint/2010/main" val="1735574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F572B26-DEF6-4AE7-A857-327F6FE8624C}" type="datetimeFigureOut">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2374145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F572B26-DEF6-4AE7-A857-327F6FE8624C}" type="datetimeFigureOut">
              <a:rPr lang="en-US" smtClean="0"/>
              <a:t>12/13/2022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3577780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F572B26-DEF6-4AE7-A857-327F6FE8624C}" type="datetimeFigureOut">
              <a:rPr lang="en-US" smtClean="0"/>
              <a:t>12/13/2022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608742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572B26-DEF6-4AE7-A857-327F6FE8624C}" type="datetimeFigureOut">
              <a:rPr lang="en-US" smtClean="0"/>
              <a:t>12/13/2022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296230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3F572B26-DEF6-4AE7-A857-327F6FE8624C}" type="datetimeFigureOut">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3862599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3F572B26-DEF6-4AE7-A857-327F6FE8624C}" type="datetimeFigureOut">
              <a:rPr lang="en-US" smtClean="0"/>
              <a:t>12/13/2022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2637110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F572B26-DEF6-4AE7-A857-327F6FE8624C}" type="datetimeFigureOut">
              <a:rPr lang="en-US" smtClean="0"/>
              <a:t>12/13/2022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74BCCCB-3FA5-48F1-A62B-69723F9587D3}" type="slidenum">
              <a:rPr lang="en-US" smtClean="0"/>
              <a:t>‹Nº›</a:t>
            </a:fld>
            <a:endParaRPr lang="en-US"/>
          </a:p>
        </p:txBody>
      </p:sp>
    </p:spTree>
    <p:extLst>
      <p:ext uri="{BB962C8B-B14F-4D97-AF65-F5344CB8AC3E}">
        <p14:creationId xmlns:p14="http://schemas.microsoft.com/office/powerpoint/2010/main" val="6377181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069848" y="4389119"/>
            <a:ext cx="10082834" cy="1771837"/>
          </a:xfrm>
        </p:spPr>
        <p:txBody>
          <a:bodyPr>
            <a:noAutofit/>
          </a:bodyPr>
          <a:lstStyle/>
          <a:p>
            <a:r>
              <a:rPr lang="es-ES" sz="1200" dirty="0">
                <a:latin typeface="Arial" panose="020B0604020202020204" pitchFamily="34" charset="0"/>
                <a:cs typeface="Arial" panose="020B0604020202020204" pitchFamily="34" charset="0"/>
              </a:rPr>
              <a:t>INVENTARIO DE CABLES TIPO:</a:t>
            </a:r>
          </a:p>
          <a:p>
            <a:pPr marL="342900" indent="-342900">
              <a:buFontTx/>
              <a:buChar char="-"/>
            </a:pPr>
            <a:r>
              <a:rPr lang="es-ES" sz="1200" dirty="0">
                <a:latin typeface="Arial" panose="020B0604020202020204" pitchFamily="34" charset="0"/>
                <a:cs typeface="Arial" panose="020B0604020202020204" pitchFamily="34" charset="0"/>
              </a:rPr>
              <a:t>AUX (1 EN 1), 2 EN 1, 3 EN 1, 2 EN 2, 2 EN 3 Y 3 EN 3</a:t>
            </a:r>
          </a:p>
          <a:p>
            <a:pPr marL="342900" indent="-342900">
              <a:buFontTx/>
              <a:buChar char="-"/>
            </a:pPr>
            <a:r>
              <a:rPr lang="es-ES" sz="1200" dirty="0">
                <a:latin typeface="Arial" panose="020B0604020202020204" pitchFamily="34" charset="0"/>
                <a:cs typeface="Arial" panose="020B0604020202020204" pitchFamily="34" charset="0"/>
              </a:rPr>
              <a:t>CABLE DE PODER PARA PC Y PORTATIL</a:t>
            </a:r>
          </a:p>
          <a:p>
            <a:pPr marL="342900" indent="-342900">
              <a:buFontTx/>
              <a:buChar char="-"/>
            </a:pPr>
            <a:r>
              <a:rPr lang="es-ES" sz="1200" dirty="0">
                <a:latin typeface="Arial" panose="020B0604020202020204" pitchFamily="34" charset="0"/>
                <a:cs typeface="Arial" panose="020B0604020202020204" pitchFamily="34" charset="0"/>
              </a:rPr>
              <a:t>CABLES HDMI</a:t>
            </a:r>
          </a:p>
          <a:p>
            <a:pPr marL="342900" indent="-342900">
              <a:buFontTx/>
              <a:buChar char="-"/>
            </a:pPr>
            <a:r>
              <a:rPr lang="es-ES" sz="1200" dirty="0">
                <a:latin typeface="Arial" panose="020B0604020202020204" pitchFamily="34" charset="0"/>
                <a:cs typeface="Arial" panose="020B0604020202020204" pitchFamily="34" charset="0"/>
              </a:rPr>
              <a:t>CABLES DE RED</a:t>
            </a:r>
          </a:p>
          <a:p>
            <a:pPr marL="342900" indent="-342900">
              <a:buFontTx/>
              <a:buChar char="-"/>
            </a:pPr>
            <a:r>
              <a:rPr lang="es-ES" sz="1200" dirty="0">
                <a:latin typeface="Arial" panose="020B0604020202020204" pitchFamily="34" charset="0"/>
                <a:cs typeface="Arial" panose="020B0604020202020204" pitchFamily="34" charset="0"/>
              </a:rPr>
              <a:t>EXTENSORES USB</a:t>
            </a:r>
          </a:p>
          <a:p>
            <a:pPr marL="342900" indent="-342900">
              <a:buFontTx/>
              <a:buChar char="-"/>
            </a:pPr>
            <a:r>
              <a:rPr lang="es-ES" sz="1200" dirty="0">
                <a:latin typeface="Arial" panose="020B0604020202020204" pitchFamily="34" charset="0"/>
                <a:cs typeface="Arial" panose="020B0604020202020204" pitchFamily="34" charset="0"/>
              </a:rPr>
              <a:t>CABLES VGA</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978" y="-325467"/>
            <a:ext cx="6349206" cy="6349206"/>
          </a:xfrm>
          <a:prstGeom prst="rect">
            <a:avLst/>
          </a:prstGeom>
        </p:spPr>
      </p:pic>
    </p:spTree>
    <p:extLst>
      <p:ext uri="{BB962C8B-B14F-4D97-AF65-F5344CB8AC3E}">
        <p14:creationId xmlns:p14="http://schemas.microsoft.com/office/powerpoint/2010/main" val="1848602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CABLES</a:t>
            </a:r>
            <a:endParaRPr lang="en-US" dirty="0"/>
          </a:p>
        </p:txBody>
      </p:sp>
      <p:sp>
        <p:nvSpPr>
          <p:cNvPr id="3" name="Marcador de contenido 2"/>
          <p:cNvSpPr>
            <a:spLocks noGrp="1"/>
          </p:cNvSpPr>
          <p:nvPr>
            <p:ph idx="1"/>
          </p:nvPr>
        </p:nvSpPr>
        <p:spPr>
          <a:xfrm>
            <a:off x="1069848" y="2121408"/>
            <a:ext cx="4483459" cy="4050792"/>
          </a:xfrm>
        </p:spPr>
        <p:txBody>
          <a:bodyPr>
            <a:normAutofit fontScale="92500" lnSpcReduction="20000"/>
          </a:bodyPr>
          <a:lstStyle/>
          <a:p>
            <a:pPr marL="0" indent="0">
              <a:buNone/>
            </a:pPr>
            <a:r>
              <a:rPr lang="es-ES" dirty="0">
                <a:latin typeface="Arial" panose="020B0604020202020204" pitchFamily="34" charset="0"/>
                <a:cs typeface="Arial" panose="020B0604020202020204" pitchFamily="34" charset="0"/>
              </a:rPr>
              <a:t>MODELO: CAX-SG56</a:t>
            </a:r>
          </a:p>
          <a:p>
            <a:pPr marL="0" indent="0">
              <a:buNone/>
            </a:pPr>
            <a:r>
              <a:rPr lang="es-ES" dirty="0">
                <a:latin typeface="Arial" panose="020B0604020202020204" pitchFamily="34" charset="0"/>
                <a:cs typeface="Arial" panose="020B0604020202020204" pitchFamily="34" charset="0"/>
              </a:rPr>
              <a:t>TIPO DE CONECTOR: USB</a:t>
            </a:r>
          </a:p>
          <a:p>
            <a:pPr marL="0" indent="0">
              <a:buNone/>
            </a:pPr>
            <a:r>
              <a:rPr lang="es-ES" dirty="0">
                <a:latin typeface="Arial" panose="020B0604020202020204" pitchFamily="34" charset="0"/>
                <a:cs typeface="Arial" panose="020B0604020202020204" pitchFamily="34" charset="0"/>
              </a:rPr>
              <a:t>FUNCION: CABLE USB MACHO A USB HEMBRA SE SUELE UTILIZAR COMO EXTENSOR PARA PUERTOS USB</a:t>
            </a:r>
          </a:p>
          <a:p>
            <a:pPr marL="0" indent="0">
              <a:buNone/>
            </a:pPr>
            <a:r>
              <a:rPr lang="es-ES" dirty="0">
                <a:latin typeface="Arial" panose="020B0604020202020204" pitchFamily="34" charset="0"/>
                <a:cs typeface="Arial" panose="020B0604020202020204" pitchFamily="34" charset="0"/>
              </a:rPr>
              <a:t>CONECTOR DE ENTRADA: 1</a:t>
            </a:r>
          </a:p>
          <a:p>
            <a:pPr marL="0" indent="0">
              <a:buNone/>
            </a:pPr>
            <a:r>
              <a:rPr lang="es-ES" dirty="0">
                <a:latin typeface="Arial" panose="020B0604020202020204" pitchFamily="34" charset="0"/>
                <a:cs typeface="Arial" panose="020B0604020202020204" pitchFamily="34" charset="0"/>
              </a:rPr>
              <a:t>CONECTOR DE SALIDA: 1</a:t>
            </a:r>
          </a:p>
          <a:p>
            <a:pPr marL="0" indent="0">
              <a:buNone/>
            </a:pPr>
            <a:r>
              <a:rPr lang="es-ES" dirty="0">
                <a:latin typeface="Arial" panose="020B0604020202020204" pitchFamily="34" charset="0"/>
                <a:cs typeface="Arial" panose="020B0604020202020204" pitchFamily="34" charset="0"/>
              </a:rPr>
              <a:t>LARGO DEL CABLE: 1.5 M</a:t>
            </a:r>
          </a:p>
          <a:p>
            <a:pPr marL="0" indent="0">
              <a:buNone/>
            </a:pPr>
            <a:r>
              <a:rPr lang="es-ES" dirty="0">
                <a:latin typeface="Arial" panose="020B0604020202020204" pitchFamily="34" charset="0"/>
                <a:cs typeface="Arial" panose="020B0604020202020204" pitchFamily="34" charset="0"/>
              </a:rPr>
              <a:t>CANTIDAD DE CONECTORES DE ENTRADA: 1</a:t>
            </a:r>
          </a:p>
          <a:p>
            <a:pPr marL="0" indent="0">
              <a:buNone/>
            </a:pPr>
            <a:r>
              <a:rPr lang="es-ES" dirty="0">
                <a:latin typeface="Arial" panose="020B0604020202020204" pitchFamily="34" charset="0"/>
                <a:cs typeface="Arial" panose="020B0604020202020204" pitchFamily="34" charset="0"/>
              </a:rPr>
              <a:t>CANTIDAD DE CONECTORES DE SALIDA: 1</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294421" y="2518172"/>
            <a:ext cx="2563503" cy="2563503"/>
          </a:xfrm>
          <a:prstGeom prst="rect">
            <a:avLst/>
          </a:prstGeom>
        </p:spPr>
      </p:pic>
      <p:sp>
        <p:nvSpPr>
          <p:cNvPr id="5" name="CuadroTexto 4"/>
          <p:cNvSpPr txBox="1"/>
          <p:nvPr/>
        </p:nvSpPr>
        <p:spPr>
          <a:xfrm>
            <a:off x="7272210" y="1996966"/>
            <a:ext cx="4016677" cy="369332"/>
          </a:xfrm>
          <a:prstGeom prst="rect">
            <a:avLst/>
          </a:prstGeom>
          <a:noFill/>
        </p:spPr>
        <p:txBody>
          <a:bodyPr wrap="none" rtlCol="0">
            <a:spAutoFit/>
          </a:bodyPr>
          <a:lstStyle/>
          <a:p>
            <a:r>
              <a:rPr lang="es-ES" dirty="0"/>
              <a:t>CABLE USB MACHO A USB HEMBRA</a:t>
            </a:r>
            <a:endParaRPr lang="en-US" dirty="0"/>
          </a:p>
        </p:txBody>
      </p:sp>
      <p:sp>
        <p:nvSpPr>
          <p:cNvPr id="6" name="CuadroTexto 5"/>
          <p:cNvSpPr txBox="1"/>
          <p:nvPr/>
        </p:nvSpPr>
        <p:spPr>
          <a:xfrm>
            <a:off x="8943278" y="5418215"/>
            <a:ext cx="934871" cy="369332"/>
          </a:xfrm>
          <a:prstGeom prst="rect">
            <a:avLst/>
          </a:prstGeom>
          <a:noFill/>
        </p:spPr>
        <p:txBody>
          <a:bodyPr wrap="none" rtlCol="0">
            <a:spAutoFit/>
          </a:bodyPr>
          <a:lstStyle/>
          <a:p>
            <a:r>
              <a:rPr lang="es-ES" dirty="0"/>
              <a:t>$ 8.000</a:t>
            </a:r>
            <a:endParaRPr lang="en-US" dirty="0"/>
          </a:p>
        </p:txBody>
      </p:sp>
    </p:spTree>
    <p:extLst>
      <p:ext uri="{BB962C8B-B14F-4D97-AF65-F5344CB8AC3E}">
        <p14:creationId xmlns:p14="http://schemas.microsoft.com/office/powerpoint/2010/main" val="2829080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CABLES</a:t>
            </a:r>
            <a:endParaRPr lang="en-US" dirty="0"/>
          </a:p>
        </p:txBody>
      </p:sp>
      <p:sp>
        <p:nvSpPr>
          <p:cNvPr id="3" name="Marcador de contenido 2"/>
          <p:cNvSpPr>
            <a:spLocks noGrp="1"/>
          </p:cNvSpPr>
          <p:nvPr>
            <p:ph idx="1"/>
          </p:nvPr>
        </p:nvSpPr>
        <p:spPr>
          <a:xfrm>
            <a:off x="1069848" y="2121408"/>
            <a:ext cx="4483459" cy="4050792"/>
          </a:xfrm>
        </p:spPr>
        <p:txBody>
          <a:bodyPr>
            <a:normAutofit fontScale="92500" lnSpcReduction="20000"/>
          </a:bodyPr>
          <a:lstStyle/>
          <a:p>
            <a:pPr marL="0" indent="0">
              <a:buNone/>
            </a:pPr>
            <a:r>
              <a:rPr lang="es-ES" dirty="0">
                <a:latin typeface="Arial" panose="020B0604020202020204" pitchFamily="34" charset="0"/>
                <a:cs typeface="Arial" panose="020B0604020202020204" pitchFamily="34" charset="0"/>
              </a:rPr>
              <a:t>MODELO: CVGA150</a:t>
            </a:r>
          </a:p>
          <a:p>
            <a:pPr marL="0" indent="0">
              <a:buNone/>
            </a:pPr>
            <a:r>
              <a:rPr lang="es-ES" dirty="0">
                <a:latin typeface="Arial" panose="020B0604020202020204" pitchFamily="34" charset="0"/>
                <a:cs typeface="Arial" panose="020B0604020202020204" pitchFamily="34" charset="0"/>
              </a:rPr>
              <a:t>TIPO DE CONECTOR: VGA</a:t>
            </a:r>
          </a:p>
          <a:p>
            <a:pPr marL="0" indent="0">
              <a:buNone/>
            </a:pPr>
            <a:r>
              <a:rPr lang="es-ES" dirty="0">
                <a:latin typeface="Arial" panose="020B0604020202020204" pitchFamily="34" charset="0"/>
                <a:cs typeface="Arial" panose="020B0604020202020204" pitchFamily="34" charset="0"/>
              </a:rPr>
              <a:t>FUNCION: CABLE VGA, SE CONECTA A LA CPU Y REPRODUCE LA IMAGEN EN EL MONITOR (PARA EQUIPOS DE COMPUTO)</a:t>
            </a:r>
          </a:p>
          <a:p>
            <a:pPr marL="0" indent="0">
              <a:buNone/>
            </a:pPr>
            <a:r>
              <a:rPr lang="es-ES" dirty="0">
                <a:latin typeface="Arial" panose="020B0604020202020204" pitchFamily="34" charset="0"/>
                <a:cs typeface="Arial" panose="020B0604020202020204" pitchFamily="34" charset="0"/>
              </a:rPr>
              <a:t>CONECTOR DE ENTRADA: 1</a:t>
            </a:r>
          </a:p>
          <a:p>
            <a:pPr marL="0" indent="0">
              <a:buNone/>
            </a:pPr>
            <a:r>
              <a:rPr lang="es-ES" dirty="0">
                <a:latin typeface="Arial" panose="020B0604020202020204" pitchFamily="34" charset="0"/>
                <a:cs typeface="Arial" panose="020B0604020202020204" pitchFamily="34" charset="0"/>
              </a:rPr>
              <a:t>CONECTOR DE SALIDA: 1</a:t>
            </a:r>
          </a:p>
          <a:p>
            <a:pPr marL="0" indent="0">
              <a:buNone/>
            </a:pPr>
            <a:r>
              <a:rPr lang="es-ES" dirty="0">
                <a:latin typeface="Arial" panose="020B0604020202020204" pitchFamily="34" charset="0"/>
                <a:cs typeface="Arial" panose="020B0604020202020204" pitchFamily="34" charset="0"/>
              </a:rPr>
              <a:t>LARGO DEL CABLE: 1.5 M</a:t>
            </a:r>
          </a:p>
          <a:p>
            <a:pPr marL="0" indent="0">
              <a:buNone/>
            </a:pPr>
            <a:r>
              <a:rPr lang="es-ES" dirty="0">
                <a:latin typeface="Arial" panose="020B0604020202020204" pitchFamily="34" charset="0"/>
                <a:cs typeface="Arial" panose="020B0604020202020204" pitchFamily="34" charset="0"/>
              </a:rPr>
              <a:t>CANTIDAD DE CONECTORES DE ENTRADA: 1</a:t>
            </a:r>
          </a:p>
          <a:p>
            <a:pPr marL="0" indent="0">
              <a:buNone/>
            </a:pPr>
            <a:r>
              <a:rPr lang="es-ES" dirty="0">
                <a:latin typeface="Arial" panose="020B0604020202020204" pitchFamily="34" charset="0"/>
                <a:cs typeface="Arial" panose="020B0604020202020204" pitchFamily="34" charset="0"/>
              </a:rPr>
              <a:t>CANTIDAD DE CONECTORES DE SALIDA: 1</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7870301" y="2582390"/>
            <a:ext cx="2563503" cy="2563503"/>
          </a:xfrm>
          <a:prstGeom prst="rect">
            <a:avLst/>
          </a:prstGeom>
        </p:spPr>
      </p:pic>
      <p:sp>
        <p:nvSpPr>
          <p:cNvPr id="5" name="CuadroTexto 4"/>
          <p:cNvSpPr txBox="1"/>
          <p:nvPr/>
        </p:nvSpPr>
        <p:spPr>
          <a:xfrm>
            <a:off x="8684617" y="1996966"/>
            <a:ext cx="1452192" cy="369332"/>
          </a:xfrm>
          <a:prstGeom prst="rect">
            <a:avLst/>
          </a:prstGeom>
          <a:noFill/>
        </p:spPr>
        <p:txBody>
          <a:bodyPr wrap="none" rtlCol="0">
            <a:spAutoFit/>
          </a:bodyPr>
          <a:lstStyle/>
          <a:p>
            <a:r>
              <a:rPr lang="es-ES" dirty="0"/>
              <a:t>CABLE VGA</a:t>
            </a:r>
            <a:endParaRPr lang="en-US" dirty="0"/>
          </a:p>
        </p:txBody>
      </p:sp>
      <p:sp>
        <p:nvSpPr>
          <p:cNvPr id="6" name="CuadroTexto 5"/>
          <p:cNvSpPr txBox="1"/>
          <p:nvPr/>
        </p:nvSpPr>
        <p:spPr>
          <a:xfrm>
            <a:off x="8943278" y="5418215"/>
            <a:ext cx="934871" cy="369332"/>
          </a:xfrm>
          <a:prstGeom prst="rect">
            <a:avLst/>
          </a:prstGeom>
          <a:noFill/>
        </p:spPr>
        <p:txBody>
          <a:bodyPr wrap="none" rtlCol="0">
            <a:spAutoFit/>
          </a:bodyPr>
          <a:lstStyle/>
          <a:p>
            <a:r>
              <a:rPr lang="es-ES" dirty="0"/>
              <a:t>$ 7.000</a:t>
            </a:r>
            <a:endParaRPr lang="en-US" dirty="0"/>
          </a:p>
        </p:txBody>
      </p:sp>
    </p:spTree>
    <p:extLst>
      <p:ext uri="{BB962C8B-B14F-4D97-AF65-F5344CB8AC3E}">
        <p14:creationId xmlns:p14="http://schemas.microsoft.com/office/powerpoint/2010/main" val="2282576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CABLES</a:t>
            </a:r>
            <a:endParaRPr lang="en-US" dirty="0"/>
          </a:p>
        </p:txBody>
      </p:sp>
      <p:sp>
        <p:nvSpPr>
          <p:cNvPr id="3" name="Marcador de contenido 2"/>
          <p:cNvSpPr>
            <a:spLocks noGrp="1"/>
          </p:cNvSpPr>
          <p:nvPr>
            <p:ph idx="1"/>
          </p:nvPr>
        </p:nvSpPr>
        <p:spPr>
          <a:xfrm>
            <a:off x="1069848" y="2121408"/>
            <a:ext cx="4483459" cy="4050792"/>
          </a:xfrm>
        </p:spPr>
        <p:txBody>
          <a:bodyPr>
            <a:normAutofit fontScale="92500" lnSpcReduction="20000"/>
          </a:bodyPr>
          <a:lstStyle/>
          <a:p>
            <a:pPr marL="0" indent="0">
              <a:buNone/>
            </a:pPr>
            <a:r>
              <a:rPr lang="es-ES" dirty="0">
                <a:latin typeface="Arial" panose="020B0604020202020204" pitchFamily="34" charset="0"/>
                <a:cs typeface="Arial" panose="020B0604020202020204" pitchFamily="34" charset="0"/>
              </a:rPr>
              <a:t>MODELO: CP-AP</a:t>
            </a:r>
          </a:p>
          <a:p>
            <a:pPr marL="0" indent="0">
              <a:buNone/>
            </a:pPr>
            <a:r>
              <a:rPr lang="es-ES" dirty="0">
                <a:latin typeface="Arial" panose="020B0604020202020204" pitchFamily="34" charset="0"/>
                <a:cs typeface="Arial" panose="020B0604020202020204" pitchFamily="34" charset="0"/>
              </a:rPr>
              <a:t>TIPO DE CONECTOR: CONECTOR TRIFASICO A CONECTOR C13</a:t>
            </a:r>
          </a:p>
          <a:p>
            <a:pPr marL="0" indent="0">
              <a:buNone/>
            </a:pPr>
            <a:r>
              <a:rPr lang="es-ES" dirty="0">
                <a:latin typeface="Arial" panose="020B0604020202020204" pitchFamily="34" charset="0"/>
                <a:cs typeface="Arial" panose="020B0604020202020204" pitchFamily="34" charset="0"/>
              </a:rPr>
              <a:t>FUNCION: CABLE DE ALIMENTACION QUE SIRVE PARA CONECTAR EN LOS ADAPTADORES PARA LOS PORTATILES</a:t>
            </a:r>
          </a:p>
          <a:p>
            <a:pPr marL="0" indent="0">
              <a:buNone/>
            </a:pPr>
            <a:r>
              <a:rPr lang="es-ES" dirty="0">
                <a:latin typeface="Arial" panose="020B0604020202020204" pitchFamily="34" charset="0"/>
                <a:cs typeface="Arial" panose="020B0604020202020204" pitchFamily="34" charset="0"/>
              </a:rPr>
              <a:t>CONECTOR DE ENTRADA: 1</a:t>
            </a:r>
          </a:p>
          <a:p>
            <a:pPr marL="0" indent="0">
              <a:buNone/>
            </a:pPr>
            <a:r>
              <a:rPr lang="es-ES" dirty="0">
                <a:latin typeface="Arial" panose="020B0604020202020204" pitchFamily="34" charset="0"/>
                <a:cs typeface="Arial" panose="020B0604020202020204" pitchFamily="34" charset="0"/>
              </a:rPr>
              <a:t>CONECTOR DE SALIDA: 1</a:t>
            </a:r>
          </a:p>
          <a:p>
            <a:pPr marL="0" indent="0">
              <a:buNone/>
            </a:pPr>
            <a:r>
              <a:rPr lang="es-ES" dirty="0">
                <a:latin typeface="Arial" panose="020B0604020202020204" pitchFamily="34" charset="0"/>
                <a:cs typeface="Arial" panose="020B0604020202020204" pitchFamily="34" charset="0"/>
              </a:rPr>
              <a:t>LARGO DEL CABLE: 1.5 M</a:t>
            </a:r>
          </a:p>
          <a:p>
            <a:pPr marL="0" indent="0">
              <a:buNone/>
            </a:pPr>
            <a:r>
              <a:rPr lang="es-ES" dirty="0">
                <a:latin typeface="Arial" panose="020B0604020202020204" pitchFamily="34" charset="0"/>
                <a:cs typeface="Arial" panose="020B0604020202020204" pitchFamily="34" charset="0"/>
              </a:rPr>
              <a:t>CANTIDAD DE CONECTORES DE ENTRADA: 1</a:t>
            </a:r>
          </a:p>
          <a:p>
            <a:pPr marL="0" indent="0">
              <a:buNone/>
            </a:pPr>
            <a:r>
              <a:rPr lang="es-ES" dirty="0">
                <a:latin typeface="Arial" panose="020B0604020202020204" pitchFamily="34" charset="0"/>
                <a:cs typeface="Arial" panose="020B0604020202020204" pitchFamily="34" charset="0"/>
              </a:rPr>
              <a:t>CANTIDAD DE CONECTORES DE SALIDA: 1</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7763201" y="2582390"/>
            <a:ext cx="2563503" cy="2563503"/>
          </a:xfrm>
          <a:prstGeom prst="rect">
            <a:avLst/>
          </a:prstGeom>
        </p:spPr>
      </p:pic>
      <p:sp>
        <p:nvSpPr>
          <p:cNvPr id="5" name="CuadroTexto 4"/>
          <p:cNvSpPr txBox="1"/>
          <p:nvPr/>
        </p:nvSpPr>
        <p:spPr>
          <a:xfrm>
            <a:off x="7386153" y="1968851"/>
            <a:ext cx="3114250" cy="369332"/>
          </a:xfrm>
          <a:prstGeom prst="rect">
            <a:avLst/>
          </a:prstGeom>
          <a:noFill/>
        </p:spPr>
        <p:txBody>
          <a:bodyPr wrap="none" rtlCol="0">
            <a:spAutoFit/>
          </a:bodyPr>
          <a:lstStyle/>
          <a:p>
            <a:r>
              <a:rPr lang="es-ES" dirty="0"/>
              <a:t>CABLE DE PODER PARA PC</a:t>
            </a:r>
            <a:endParaRPr lang="en-US" dirty="0"/>
          </a:p>
        </p:txBody>
      </p:sp>
      <p:sp>
        <p:nvSpPr>
          <p:cNvPr id="6" name="CuadroTexto 5"/>
          <p:cNvSpPr txBox="1"/>
          <p:nvPr/>
        </p:nvSpPr>
        <p:spPr>
          <a:xfrm>
            <a:off x="8504696" y="5390100"/>
            <a:ext cx="877163" cy="369332"/>
          </a:xfrm>
          <a:prstGeom prst="rect">
            <a:avLst/>
          </a:prstGeom>
          <a:noFill/>
        </p:spPr>
        <p:txBody>
          <a:bodyPr wrap="none" rtlCol="0">
            <a:spAutoFit/>
          </a:bodyPr>
          <a:lstStyle/>
          <a:p>
            <a:r>
              <a:rPr lang="es-ES" dirty="0"/>
              <a:t>$8.000</a:t>
            </a:r>
            <a:endParaRPr lang="en-US" dirty="0"/>
          </a:p>
        </p:txBody>
      </p:sp>
    </p:spTree>
    <p:extLst>
      <p:ext uri="{BB962C8B-B14F-4D97-AF65-F5344CB8AC3E}">
        <p14:creationId xmlns:p14="http://schemas.microsoft.com/office/powerpoint/2010/main" val="792527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069848" y="4389119"/>
            <a:ext cx="10067844" cy="1816809"/>
          </a:xfrm>
        </p:spPr>
        <p:txBody>
          <a:bodyPr>
            <a:normAutofit fontScale="85000" lnSpcReduction="20000"/>
          </a:bodyPr>
          <a:lstStyle/>
          <a:p>
            <a:pPr algn="ctr"/>
            <a:r>
              <a:rPr lang="es-CO" dirty="0"/>
              <a:t>CONTACTANOS:</a:t>
            </a:r>
          </a:p>
          <a:p>
            <a:r>
              <a:rPr lang="es-CO" dirty="0"/>
              <a:t>CALLE 33E # 25-11 BARRIO: ALFONSO BARBERENA</a:t>
            </a:r>
          </a:p>
          <a:p>
            <a:r>
              <a:rPr lang="es-CO" dirty="0"/>
              <a:t>TELEFONO: +5723731712</a:t>
            </a:r>
          </a:p>
          <a:p>
            <a:r>
              <a:rPr lang="es-CO" dirty="0"/>
              <a:t>CELULAR: +573185313379</a:t>
            </a:r>
          </a:p>
          <a:p>
            <a:r>
              <a:rPr lang="es-CO" dirty="0"/>
              <a:t>ASESOR: VICTOR CALVACHE</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978" y="-325467"/>
            <a:ext cx="6349206" cy="6349206"/>
          </a:xfrm>
          <a:prstGeom prst="rect">
            <a:avLst/>
          </a:prstGeom>
        </p:spPr>
      </p:pic>
    </p:spTree>
    <p:extLst>
      <p:ext uri="{BB962C8B-B14F-4D97-AF65-F5344CB8AC3E}">
        <p14:creationId xmlns:p14="http://schemas.microsoft.com/office/powerpoint/2010/main" val="1683414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Quienes somos</a:t>
            </a:r>
            <a:endParaRPr lang="en-US" dirty="0"/>
          </a:p>
        </p:txBody>
      </p:sp>
      <p:sp>
        <p:nvSpPr>
          <p:cNvPr id="3" name="Marcador de contenido 2"/>
          <p:cNvSpPr>
            <a:spLocks noGrp="1"/>
          </p:cNvSpPr>
          <p:nvPr>
            <p:ph idx="1"/>
          </p:nvPr>
        </p:nvSpPr>
        <p:spPr>
          <a:xfrm>
            <a:off x="1069848" y="2121408"/>
            <a:ext cx="10058400" cy="2116055"/>
          </a:xfrm>
        </p:spPr>
        <p:txBody>
          <a:bodyPr>
            <a:normAutofit/>
          </a:bodyPr>
          <a:lstStyle/>
          <a:p>
            <a:r>
              <a:rPr lang="es-ES" dirty="0"/>
              <a:t>Makrotecno, es un emprendimiento que comenzó como solución a un sector de la ciudad de CALI llamado Alfonso Barberena en plena pandemia por el COVID-19 en cuestiones de accesorios para computadores y celulares, una idea de ahorrar tiempo al cliente y costo a la vez, pero ahora con las redes sociales ha servido para transmitir nuestra misión a otros rincones de la ciudad, satisfaciendo la necesidad de mejorar el aspecto físico tanto de computadores como celulares a nuestros clientes.</a:t>
            </a:r>
            <a:endParaRPr lang="en-US" dirty="0"/>
          </a:p>
        </p:txBody>
      </p:sp>
      <p:sp>
        <p:nvSpPr>
          <p:cNvPr id="4" name="Título 1"/>
          <p:cNvSpPr txBox="1">
            <a:spLocks/>
          </p:cNvSpPr>
          <p:nvPr/>
        </p:nvSpPr>
        <p:spPr>
          <a:xfrm>
            <a:off x="1069848" y="3826281"/>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s-ES" dirty="0"/>
              <a:t>MISION</a:t>
            </a:r>
            <a:endParaRPr lang="en-US" dirty="0"/>
          </a:p>
        </p:txBody>
      </p:sp>
      <p:sp>
        <p:nvSpPr>
          <p:cNvPr id="6" name="Marcador de contenido 2"/>
          <p:cNvSpPr txBox="1">
            <a:spLocks/>
          </p:cNvSpPr>
          <p:nvPr/>
        </p:nvSpPr>
        <p:spPr>
          <a:xfrm>
            <a:off x="1069848" y="5184277"/>
            <a:ext cx="10058400" cy="149530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ctr"/>
            <a:r>
              <a:rPr lang="es-ES" dirty="0"/>
              <a:t>Nos empeñamos en conseguir los mejores productos de tecnología, disminuyéndoles tiempo y dinero. </a:t>
            </a:r>
            <a:endParaRPr lang="en-US" dirty="0"/>
          </a:p>
        </p:txBody>
      </p:sp>
    </p:spTree>
    <p:extLst>
      <p:ext uri="{BB962C8B-B14F-4D97-AF65-F5344CB8AC3E}">
        <p14:creationId xmlns:p14="http://schemas.microsoft.com/office/powerpoint/2010/main" val="671623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Términos y condiciones</a:t>
            </a:r>
            <a:endParaRPr lang="en-US" dirty="0"/>
          </a:p>
        </p:txBody>
      </p:sp>
      <p:sp>
        <p:nvSpPr>
          <p:cNvPr id="3" name="Marcador de contenido 2"/>
          <p:cNvSpPr>
            <a:spLocks noGrp="1"/>
          </p:cNvSpPr>
          <p:nvPr>
            <p:ph idx="1"/>
          </p:nvPr>
        </p:nvSpPr>
        <p:spPr/>
        <p:txBody>
          <a:bodyPr/>
          <a:lstStyle/>
          <a:p>
            <a:r>
              <a:rPr lang="es-ES" dirty="0"/>
              <a:t>Por cuestiones del COVID-19, las entregas pueden demorarse dependiendo de nuestro proveedor, y teniendo en cuenta la disponibilidad que el producto tenga en bodega. Le pedimos paciencia en caso de que alguno se encuentre en Estado “No Disponible”.</a:t>
            </a:r>
          </a:p>
          <a:p>
            <a:r>
              <a:rPr lang="es-ES" dirty="0"/>
              <a:t>Realizamos domicilio (SOLO DISPONIBLE EN LA CIUDAD DE CALI), con un coste dependiendo del barrio en donde se encuentre localizado, por ende al momento de la cotización ya incluye este servicio, siempre y cuando el cliente lo desee.</a:t>
            </a:r>
          </a:p>
          <a:p>
            <a:r>
              <a:rPr lang="es-ES" dirty="0"/>
              <a:t>Accesorios originales solo se consiguen en TIENDAS OFICIALES de las marcas o AUTORIZADAS, nunca compre un producto porque se lo vendan como el original.</a:t>
            </a:r>
          </a:p>
          <a:p>
            <a:r>
              <a:rPr lang="es-ES" dirty="0"/>
              <a:t>Al momento de un domicilio revise que el producto funcione, en caso de que no comuníquese con nuestra línea de atención +(57)(2)3731712 y +(57)3185313379, solo se revisan reclamos el mismo </a:t>
            </a:r>
            <a:r>
              <a:rPr lang="es-ES" dirty="0" err="1"/>
              <a:t>dia</a:t>
            </a:r>
            <a:r>
              <a:rPr lang="es-ES" dirty="0"/>
              <a:t> de la compra.</a:t>
            </a:r>
            <a:endParaRPr lang="en-US" dirty="0"/>
          </a:p>
        </p:txBody>
      </p:sp>
    </p:spTree>
    <p:extLst>
      <p:ext uri="{BB962C8B-B14F-4D97-AF65-F5344CB8AC3E}">
        <p14:creationId xmlns:p14="http://schemas.microsoft.com/office/powerpoint/2010/main" val="2007161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CABLES</a:t>
            </a:r>
            <a:endParaRPr lang="en-US" dirty="0"/>
          </a:p>
        </p:txBody>
      </p:sp>
      <p:sp>
        <p:nvSpPr>
          <p:cNvPr id="3" name="Marcador de contenido 2"/>
          <p:cNvSpPr>
            <a:spLocks noGrp="1"/>
          </p:cNvSpPr>
          <p:nvPr>
            <p:ph idx="1"/>
          </p:nvPr>
        </p:nvSpPr>
        <p:spPr>
          <a:xfrm>
            <a:off x="1069848" y="2121408"/>
            <a:ext cx="4483459" cy="4050792"/>
          </a:xfrm>
        </p:spPr>
        <p:txBody>
          <a:bodyPr>
            <a:normAutofit fontScale="92500" lnSpcReduction="20000"/>
          </a:bodyPr>
          <a:lstStyle/>
          <a:p>
            <a:pPr marL="0" indent="0">
              <a:buNone/>
            </a:pPr>
            <a:r>
              <a:rPr lang="es-ES" dirty="0">
                <a:latin typeface="Arial" panose="020B0604020202020204" pitchFamily="34" charset="0"/>
                <a:cs typeface="Arial" panose="020B0604020202020204" pitchFamily="34" charset="0"/>
              </a:rPr>
              <a:t>MODELO:  CAX-699A</a:t>
            </a:r>
          </a:p>
          <a:p>
            <a:pPr marL="0" indent="0">
              <a:buNone/>
            </a:pPr>
            <a:r>
              <a:rPr lang="es-ES" dirty="0">
                <a:latin typeface="Arial" panose="020B0604020202020204" pitchFamily="34" charset="0"/>
                <a:cs typeface="Arial" panose="020B0604020202020204" pitchFamily="34" charset="0"/>
              </a:rPr>
              <a:t>CONECTOR DE ENTRADA: JACK</a:t>
            </a:r>
          </a:p>
          <a:p>
            <a:pPr marL="0" indent="0">
              <a:buNone/>
            </a:pPr>
            <a:r>
              <a:rPr lang="es-ES" dirty="0">
                <a:latin typeface="Arial" panose="020B0604020202020204" pitchFamily="34" charset="0"/>
                <a:cs typeface="Arial" panose="020B0604020202020204" pitchFamily="34" charset="0"/>
              </a:rPr>
              <a:t>CONECTOR DE SALIDA: JACK</a:t>
            </a:r>
          </a:p>
          <a:p>
            <a:pPr marL="0" indent="0">
              <a:buNone/>
            </a:pPr>
            <a:r>
              <a:rPr lang="es-ES" dirty="0">
                <a:latin typeface="Arial" panose="020B0604020202020204" pitchFamily="34" charset="0"/>
                <a:cs typeface="Arial" panose="020B0604020202020204" pitchFamily="34" charset="0"/>
              </a:rPr>
              <a:t>LARGO DEL CABLE: 1 M</a:t>
            </a:r>
          </a:p>
          <a:p>
            <a:pPr marL="0" indent="0">
              <a:buNone/>
            </a:pPr>
            <a:r>
              <a:rPr lang="es-ES" dirty="0">
                <a:latin typeface="Arial" panose="020B0604020202020204" pitchFamily="34" charset="0"/>
                <a:cs typeface="Arial" panose="020B0604020202020204" pitchFamily="34" charset="0"/>
              </a:rPr>
              <a:t>CANTIDAD DE CONECTORES DE ENTRADA: 1</a:t>
            </a:r>
          </a:p>
          <a:p>
            <a:pPr marL="0" indent="0">
              <a:buNone/>
            </a:pPr>
            <a:r>
              <a:rPr lang="es-ES" dirty="0">
                <a:latin typeface="Arial" panose="020B0604020202020204" pitchFamily="34" charset="0"/>
                <a:cs typeface="Arial" panose="020B0604020202020204" pitchFamily="34" charset="0"/>
              </a:rPr>
              <a:t>CANTIDAD DE CONECTORES DE SALIDA: 1</a:t>
            </a:r>
          </a:p>
          <a:p>
            <a:pPr marL="0" indent="0">
              <a:buNone/>
            </a:pPr>
            <a:r>
              <a:rPr lang="es-ES" dirty="0">
                <a:latin typeface="Arial" panose="020B0604020202020204" pitchFamily="34" charset="0"/>
                <a:cs typeface="Arial" panose="020B0604020202020204" pitchFamily="34" charset="0"/>
              </a:rPr>
              <a:t>PUEDE CONECTAR DOS DISPOSITIVO Y TRANSMITIR MUSICA</a:t>
            </a:r>
          </a:p>
          <a:p>
            <a:pPr marL="0" indent="0">
              <a:buNone/>
            </a:pPr>
            <a:r>
              <a:rPr lang="es-ES" dirty="0">
                <a:latin typeface="Arial" panose="020B0604020202020204" pitchFamily="34" charset="0"/>
                <a:cs typeface="Arial" panose="020B0604020202020204" pitchFamily="34" charset="0"/>
              </a:rPr>
              <a:t>SIRVE PARA CUALQUIER DISPOSITIVO QUE TENGA PUERTO AUXILIAR</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294421" y="2518172"/>
            <a:ext cx="2563503" cy="2563503"/>
          </a:xfrm>
          <a:prstGeom prst="rect">
            <a:avLst/>
          </a:prstGeom>
        </p:spPr>
      </p:pic>
      <p:sp>
        <p:nvSpPr>
          <p:cNvPr id="5" name="CuadroTexto 4"/>
          <p:cNvSpPr txBox="1"/>
          <p:nvPr/>
        </p:nvSpPr>
        <p:spPr>
          <a:xfrm>
            <a:off x="8208810" y="2005322"/>
            <a:ext cx="2734723" cy="369332"/>
          </a:xfrm>
          <a:prstGeom prst="rect">
            <a:avLst/>
          </a:prstGeom>
          <a:noFill/>
        </p:spPr>
        <p:txBody>
          <a:bodyPr wrap="none" rtlCol="0">
            <a:spAutoFit/>
          </a:bodyPr>
          <a:lstStyle/>
          <a:p>
            <a:r>
              <a:rPr lang="es-ES" dirty="0"/>
              <a:t>CABLE AUXILIAR 1 EN 1</a:t>
            </a:r>
            <a:endParaRPr lang="en-US" dirty="0"/>
          </a:p>
        </p:txBody>
      </p:sp>
      <p:sp>
        <p:nvSpPr>
          <p:cNvPr id="6" name="CuadroTexto 5"/>
          <p:cNvSpPr txBox="1"/>
          <p:nvPr/>
        </p:nvSpPr>
        <p:spPr>
          <a:xfrm>
            <a:off x="8943278" y="5418215"/>
            <a:ext cx="934871" cy="369332"/>
          </a:xfrm>
          <a:prstGeom prst="rect">
            <a:avLst/>
          </a:prstGeom>
          <a:noFill/>
        </p:spPr>
        <p:txBody>
          <a:bodyPr wrap="none" rtlCol="0">
            <a:spAutoFit/>
          </a:bodyPr>
          <a:lstStyle/>
          <a:p>
            <a:r>
              <a:rPr lang="es-ES" dirty="0"/>
              <a:t>$ 8.000</a:t>
            </a:r>
            <a:endParaRPr lang="en-US" dirty="0"/>
          </a:p>
        </p:txBody>
      </p:sp>
    </p:spTree>
    <p:extLst>
      <p:ext uri="{BB962C8B-B14F-4D97-AF65-F5344CB8AC3E}">
        <p14:creationId xmlns:p14="http://schemas.microsoft.com/office/powerpoint/2010/main" val="2551887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CABLES</a:t>
            </a:r>
            <a:endParaRPr lang="en-US" dirty="0"/>
          </a:p>
        </p:txBody>
      </p:sp>
      <p:sp>
        <p:nvSpPr>
          <p:cNvPr id="3" name="Marcador de contenido 2"/>
          <p:cNvSpPr>
            <a:spLocks noGrp="1"/>
          </p:cNvSpPr>
          <p:nvPr>
            <p:ph idx="1"/>
          </p:nvPr>
        </p:nvSpPr>
        <p:spPr>
          <a:xfrm>
            <a:off x="1069848" y="2121408"/>
            <a:ext cx="4483459" cy="4050792"/>
          </a:xfrm>
        </p:spPr>
        <p:txBody>
          <a:bodyPr>
            <a:normAutofit fontScale="85000" lnSpcReduction="20000"/>
          </a:bodyPr>
          <a:lstStyle/>
          <a:p>
            <a:pPr marL="0" indent="0">
              <a:buNone/>
            </a:pPr>
            <a:r>
              <a:rPr lang="es-ES" dirty="0">
                <a:latin typeface="Arial" panose="020B0604020202020204" pitchFamily="34" charset="0"/>
                <a:cs typeface="Arial" panose="020B0604020202020204" pitchFamily="34" charset="0"/>
              </a:rPr>
              <a:t>MODELO:  CAX-2R1R</a:t>
            </a:r>
          </a:p>
          <a:p>
            <a:pPr marL="0" indent="0">
              <a:buNone/>
            </a:pPr>
            <a:r>
              <a:rPr lang="es-ES" dirty="0">
                <a:latin typeface="Arial" panose="020B0604020202020204" pitchFamily="34" charset="0"/>
                <a:cs typeface="Arial" panose="020B0604020202020204" pitchFamily="34" charset="0"/>
              </a:rPr>
              <a:t>CONECTOR DE ENTRADA: JACK</a:t>
            </a:r>
          </a:p>
          <a:p>
            <a:pPr marL="0" indent="0">
              <a:buNone/>
            </a:pPr>
            <a:r>
              <a:rPr lang="es-ES" dirty="0">
                <a:latin typeface="Arial" panose="020B0604020202020204" pitchFamily="34" charset="0"/>
                <a:cs typeface="Arial" panose="020B0604020202020204" pitchFamily="34" charset="0"/>
              </a:rPr>
              <a:t>CONECTOR DE SALIDA: 2 RCA (BANANAS AUDIO Y VIDEO)</a:t>
            </a:r>
          </a:p>
          <a:p>
            <a:pPr marL="0" indent="0">
              <a:buNone/>
            </a:pPr>
            <a:r>
              <a:rPr lang="es-ES" dirty="0">
                <a:latin typeface="Arial" panose="020B0604020202020204" pitchFamily="34" charset="0"/>
                <a:cs typeface="Arial" panose="020B0604020202020204" pitchFamily="34" charset="0"/>
              </a:rPr>
              <a:t>LARGO DEL CABLE: 1 M</a:t>
            </a:r>
          </a:p>
          <a:p>
            <a:pPr marL="0" indent="0">
              <a:buNone/>
            </a:pPr>
            <a:r>
              <a:rPr lang="es-ES" dirty="0">
                <a:latin typeface="Arial" panose="020B0604020202020204" pitchFamily="34" charset="0"/>
                <a:cs typeface="Arial" panose="020B0604020202020204" pitchFamily="34" charset="0"/>
              </a:rPr>
              <a:t>CANTIDAD DE CONECTORES DE ENTRADA: 1</a:t>
            </a:r>
          </a:p>
          <a:p>
            <a:pPr marL="0" indent="0">
              <a:buNone/>
            </a:pPr>
            <a:r>
              <a:rPr lang="es-ES" dirty="0">
                <a:latin typeface="Arial" panose="020B0604020202020204" pitchFamily="34" charset="0"/>
                <a:cs typeface="Arial" panose="020B0604020202020204" pitchFamily="34" charset="0"/>
              </a:rPr>
              <a:t>CANTIDAD DE CONECTORES DE SALIDA: 2</a:t>
            </a:r>
          </a:p>
          <a:p>
            <a:pPr marL="0" indent="0">
              <a:buNone/>
            </a:pPr>
            <a:r>
              <a:rPr lang="es-ES" dirty="0">
                <a:latin typeface="Arial" panose="020B0604020202020204" pitchFamily="34" charset="0"/>
                <a:cs typeface="Arial" panose="020B0604020202020204" pitchFamily="34" charset="0"/>
              </a:rPr>
              <a:t>PUEDE CONECTAR DOS DISPOSITIVOS PARA TRANSMITIR MUSICA Y VIDEO</a:t>
            </a:r>
          </a:p>
          <a:p>
            <a:pPr marL="0" indent="0">
              <a:buNone/>
            </a:pPr>
            <a:r>
              <a:rPr lang="es-ES" dirty="0">
                <a:latin typeface="Arial" panose="020B0604020202020204" pitchFamily="34" charset="0"/>
                <a:cs typeface="Arial" panose="020B0604020202020204" pitchFamily="34" charset="0"/>
              </a:rPr>
              <a:t>SIRVE PARA CUALQUIER DISPOSITIVO QUE TENGA PUERTO AUXILIAR Y BANANAS RCA</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294421" y="2518172"/>
            <a:ext cx="2563503" cy="2563503"/>
          </a:xfrm>
          <a:prstGeom prst="rect">
            <a:avLst/>
          </a:prstGeom>
        </p:spPr>
      </p:pic>
      <p:sp>
        <p:nvSpPr>
          <p:cNvPr id="5" name="CuadroTexto 4"/>
          <p:cNvSpPr txBox="1"/>
          <p:nvPr/>
        </p:nvSpPr>
        <p:spPr>
          <a:xfrm>
            <a:off x="8208810" y="2005322"/>
            <a:ext cx="2734723" cy="369332"/>
          </a:xfrm>
          <a:prstGeom prst="rect">
            <a:avLst/>
          </a:prstGeom>
          <a:noFill/>
        </p:spPr>
        <p:txBody>
          <a:bodyPr wrap="none" rtlCol="0">
            <a:spAutoFit/>
          </a:bodyPr>
          <a:lstStyle/>
          <a:p>
            <a:r>
              <a:rPr lang="es-ES" dirty="0"/>
              <a:t>CABLE AUXILIAR 2 EN 1</a:t>
            </a:r>
            <a:endParaRPr lang="en-US" dirty="0"/>
          </a:p>
        </p:txBody>
      </p:sp>
      <p:sp>
        <p:nvSpPr>
          <p:cNvPr id="6" name="CuadroTexto 5"/>
          <p:cNvSpPr txBox="1"/>
          <p:nvPr/>
        </p:nvSpPr>
        <p:spPr>
          <a:xfrm>
            <a:off x="8943278" y="5418215"/>
            <a:ext cx="934871" cy="369332"/>
          </a:xfrm>
          <a:prstGeom prst="rect">
            <a:avLst/>
          </a:prstGeom>
          <a:noFill/>
        </p:spPr>
        <p:txBody>
          <a:bodyPr wrap="none" rtlCol="0">
            <a:spAutoFit/>
          </a:bodyPr>
          <a:lstStyle/>
          <a:p>
            <a:r>
              <a:rPr lang="es-ES" dirty="0"/>
              <a:t>$ 7.000</a:t>
            </a:r>
            <a:endParaRPr lang="en-US" dirty="0"/>
          </a:p>
        </p:txBody>
      </p:sp>
    </p:spTree>
    <p:extLst>
      <p:ext uri="{BB962C8B-B14F-4D97-AF65-F5344CB8AC3E}">
        <p14:creationId xmlns:p14="http://schemas.microsoft.com/office/powerpoint/2010/main" val="1339302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CABLES</a:t>
            </a:r>
            <a:endParaRPr lang="en-US" dirty="0"/>
          </a:p>
        </p:txBody>
      </p:sp>
      <p:sp>
        <p:nvSpPr>
          <p:cNvPr id="3" name="Marcador de contenido 2"/>
          <p:cNvSpPr>
            <a:spLocks noGrp="1"/>
          </p:cNvSpPr>
          <p:nvPr>
            <p:ph idx="1"/>
          </p:nvPr>
        </p:nvSpPr>
        <p:spPr>
          <a:xfrm>
            <a:off x="1069848" y="2121408"/>
            <a:ext cx="4483459" cy="4050792"/>
          </a:xfrm>
        </p:spPr>
        <p:txBody>
          <a:bodyPr>
            <a:normAutofit fontScale="85000" lnSpcReduction="20000"/>
          </a:bodyPr>
          <a:lstStyle/>
          <a:p>
            <a:pPr marL="0" indent="0">
              <a:buNone/>
            </a:pPr>
            <a:r>
              <a:rPr lang="es-ES" dirty="0">
                <a:latin typeface="Arial" panose="020B0604020202020204" pitchFamily="34" charset="0"/>
                <a:cs typeface="Arial" panose="020B0604020202020204" pitchFamily="34" charset="0"/>
              </a:rPr>
              <a:t>MODELO:  CAX-3IN1</a:t>
            </a:r>
          </a:p>
          <a:p>
            <a:pPr marL="0" indent="0">
              <a:buNone/>
            </a:pPr>
            <a:r>
              <a:rPr lang="es-ES" dirty="0">
                <a:latin typeface="Arial" panose="020B0604020202020204" pitchFamily="34" charset="0"/>
                <a:cs typeface="Arial" panose="020B0604020202020204" pitchFamily="34" charset="0"/>
              </a:rPr>
              <a:t>CONECTOR DE ENTRADA: JACK</a:t>
            </a:r>
          </a:p>
          <a:p>
            <a:pPr marL="0" indent="0">
              <a:buNone/>
            </a:pPr>
            <a:r>
              <a:rPr lang="es-ES" dirty="0">
                <a:latin typeface="Arial" panose="020B0604020202020204" pitchFamily="34" charset="0"/>
                <a:cs typeface="Arial" panose="020B0604020202020204" pitchFamily="34" charset="0"/>
              </a:rPr>
              <a:t>CONECTOR DE SALIDA: 3 RCA (BANANAS AUDIO Y VIDEO)</a:t>
            </a:r>
          </a:p>
          <a:p>
            <a:pPr marL="0" indent="0">
              <a:buNone/>
            </a:pPr>
            <a:r>
              <a:rPr lang="es-ES" dirty="0">
                <a:latin typeface="Arial" panose="020B0604020202020204" pitchFamily="34" charset="0"/>
                <a:cs typeface="Arial" panose="020B0604020202020204" pitchFamily="34" charset="0"/>
              </a:rPr>
              <a:t>LARGO DEL CABLE: 1.5 M</a:t>
            </a:r>
          </a:p>
          <a:p>
            <a:pPr marL="0" indent="0">
              <a:buNone/>
            </a:pPr>
            <a:r>
              <a:rPr lang="es-ES" dirty="0">
                <a:latin typeface="Arial" panose="020B0604020202020204" pitchFamily="34" charset="0"/>
                <a:cs typeface="Arial" panose="020B0604020202020204" pitchFamily="34" charset="0"/>
              </a:rPr>
              <a:t>CANTIDAD DE CONECTORES DE ENTRADA: 1</a:t>
            </a:r>
          </a:p>
          <a:p>
            <a:pPr marL="0" indent="0">
              <a:buNone/>
            </a:pPr>
            <a:r>
              <a:rPr lang="es-ES" dirty="0">
                <a:latin typeface="Arial" panose="020B0604020202020204" pitchFamily="34" charset="0"/>
                <a:cs typeface="Arial" panose="020B0604020202020204" pitchFamily="34" charset="0"/>
              </a:rPr>
              <a:t>CANTIDAD DE CONECTORES DE SALIDA: 3</a:t>
            </a:r>
          </a:p>
          <a:p>
            <a:pPr marL="0" indent="0">
              <a:buNone/>
            </a:pPr>
            <a:r>
              <a:rPr lang="es-ES" dirty="0">
                <a:latin typeface="Arial" panose="020B0604020202020204" pitchFamily="34" charset="0"/>
                <a:cs typeface="Arial" panose="020B0604020202020204" pitchFamily="34" charset="0"/>
              </a:rPr>
              <a:t>PUEDE CONECTAR DOS DISPOSITIVOS PARA TRANSMITIR MUSICA Y VIDEO</a:t>
            </a:r>
          </a:p>
          <a:p>
            <a:pPr marL="0" indent="0">
              <a:buNone/>
            </a:pPr>
            <a:r>
              <a:rPr lang="es-ES" dirty="0">
                <a:latin typeface="Arial" panose="020B0604020202020204" pitchFamily="34" charset="0"/>
                <a:cs typeface="Arial" panose="020B0604020202020204" pitchFamily="34" charset="0"/>
              </a:rPr>
              <a:t>SIRVE PARA CUALQUIER DISPOSITIVO QUE TENGA PUERTO AUXILIAR Y BANANAS RCA</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294421" y="2518172"/>
            <a:ext cx="2563503" cy="2563503"/>
          </a:xfrm>
          <a:prstGeom prst="rect">
            <a:avLst/>
          </a:prstGeom>
        </p:spPr>
      </p:pic>
      <p:sp>
        <p:nvSpPr>
          <p:cNvPr id="5" name="CuadroTexto 4"/>
          <p:cNvSpPr txBox="1"/>
          <p:nvPr/>
        </p:nvSpPr>
        <p:spPr>
          <a:xfrm>
            <a:off x="8208810" y="2005322"/>
            <a:ext cx="2734723" cy="369332"/>
          </a:xfrm>
          <a:prstGeom prst="rect">
            <a:avLst/>
          </a:prstGeom>
          <a:noFill/>
        </p:spPr>
        <p:txBody>
          <a:bodyPr wrap="none" rtlCol="0">
            <a:spAutoFit/>
          </a:bodyPr>
          <a:lstStyle/>
          <a:p>
            <a:r>
              <a:rPr lang="es-ES" dirty="0"/>
              <a:t>CABLE AUXILIAR 3 EN 1</a:t>
            </a:r>
            <a:endParaRPr lang="en-US" dirty="0"/>
          </a:p>
        </p:txBody>
      </p:sp>
      <p:sp>
        <p:nvSpPr>
          <p:cNvPr id="6" name="CuadroTexto 5"/>
          <p:cNvSpPr txBox="1"/>
          <p:nvPr/>
        </p:nvSpPr>
        <p:spPr>
          <a:xfrm>
            <a:off x="8943278" y="5418215"/>
            <a:ext cx="934871" cy="369332"/>
          </a:xfrm>
          <a:prstGeom prst="rect">
            <a:avLst/>
          </a:prstGeom>
          <a:noFill/>
        </p:spPr>
        <p:txBody>
          <a:bodyPr wrap="none" rtlCol="0">
            <a:spAutoFit/>
          </a:bodyPr>
          <a:lstStyle/>
          <a:p>
            <a:r>
              <a:rPr lang="es-ES" dirty="0"/>
              <a:t>$ 8.000</a:t>
            </a:r>
            <a:endParaRPr lang="en-US" dirty="0"/>
          </a:p>
        </p:txBody>
      </p:sp>
    </p:spTree>
    <p:extLst>
      <p:ext uri="{BB962C8B-B14F-4D97-AF65-F5344CB8AC3E}">
        <p14:creationId xmlns:p14="http://schemas.microsoft.com/office/powerpoint/2010/main" val="2243348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CABLES</a:t>
            </a:r>
            <a:endParaRPr lang="en-US" dirty="0"/>
          </a:p>
        </p:txBody>
      </p:sp>
      <p:sp>
        <p:nvSpPr>
          <p:cNvPr id="3" name="Marcador de contenido 2"/>
          <p:cNvSpPr>
            <a:spLocks noGrp="1"/>
          </p:cNvSpPr>
          <p:nvPr>
            <p:ph idx="1"/>
          </p:nvPr>
        </p:nvSpPr>
        <p:spPr>
          <a:xfrm>
            <a:off x="1069848" y="2121408"/>
            <a:ext cx="4483459" cy="4050792"/>
          </a:xfrm>
        </p:spPr>
        <p:txBody>
          <a:bodyPr>
            <a:normAutofit fontScale="92500" lnSpcReduction="20000"/>
          </a:bodyPr>
          <a:lstStyle/>
          <a:p>
            <a:pPr marL="0" indent="0">
              <a:buNone/>
            </a:pPr>
            <a:r>
              <a:rPr lang="es-ES" dirty="0">
                <a:latin typeface="Arial" panose="020B0604020202020204" pitchFamily="34" charset="0"/>
                <a:cs typeface="Arial" panose="020B0604020202020204" pitchFamily="34" charset="0"/>
              </a:rPr>
              <a:t>MODELO:  CAX-3IN3</a:t>
            </a:r>
          </a:p>
          <a:p>
            <a:pPr marL="0" indent="0">
              <a:buNone/>
            </a:pPr>
            <a:r>
              <a:rPr lang="es-ES" dirty="0">
                <a:latin typeface="Arial" panose="020B0604020202020204" pitchFamily="34" charset="0"/>
                <a:cs typeface="Arial" panose="020B0604020202020204" pitchFamily="34" charset="0"/>
              </a:rPr>
              <a:t>CONECTOR DE ENTRADA: 3 RCA (BANANAS AUDIO Y VIDEO)</a:t>
            </a:r>
          </a:p>
          <a:p>
            <a:pPr marL="0" indent="0">
              <a:buNone/>
            </a:pPr>
            <a:r>
              <a:rPr lang="es-ES" dirty="0">
                <a:latin typeface="Arial" panose="020B0604020202020204" pitchFamily="34" charset="0"/>
                <a:cs typeface="Arial" panose="020B0604020202020204" pitchFamily="34" charset="0"/>
              </a:rPr>
              <a:t>CONECTOR DE SALIDA: 3 RCA (BANANAS AUDIO Y VIDEO)</a:t>
            </a:r>
          </a:p>
          <a:p>
            <a:pPr marL="0" indent="0">
              <a:buNone/>
            </a:pPr>
            <a:r>
              <a:rPr lang="es-ES" dirty="0">
                <a:latin typeface="Arial" panose="020B0604020202020204" pitchFamily="34" charset="0"/>
                <a:cs typeface="Arial" panose="020B0604020202020204" pitchFamily="34" charset="0"/>
              </a:rPr>
              <a:t>LARGO DEL CABLE: 1.5 M</a:t>
            </a:r>
          </a:p>
          <a:p>
            <a:pPr marL="0" indent="0">
              <a:buNone/>
            </a:pPr>
            <a:r>
              <a:rPr lang="es-ES" dirty="0">
                <a:latin typeface="Arial" panose="020B0604020202020204" pitchFamily="34" charset="0"/>
                <a:cs typeface="Arial" panose="020B0604020202020204" pitchFamily="34" charset="0"/>
              </a:rPr>
              <a:t>CANTIDAD DE CONECTORES DE ENTRADA: 3</a:t>
            </a:r>
          </a:p>
          <a:p>
            <a:pPr marL="0" indent="0">
              <a:buNone/>
            </a:pPr>
            <a:r>
              <a:rPr lang="es-ES" dirty="0">
                <a:latin typeface="Arial" panose="020B0604020202020204" pitchFamily="34" charset="0"/>
                <a:cs typeface="Arial" panose="020B0604020202020204" pitchFamily="34" charset="0"/>
              </a:rPr>
              <a:t>CANTIDAD DE CONECTORES DE SALIDA: 3</a:t>
            </a:r>
          </a:p>
          <a:p>
            <a:pPr marL="0" indent="0">
              <a:buNone/>
            </a:pPr>
            <a:r>
              <a:rPr lang="es-ES" dirty="0">
                <a:latin typeface="Arial" panose="020B0604020202020204" pitchFamily="34" charset="0"/>
                <a:cs typeface="Arial" panose="020B0604020202020204" pitchFamily="34" charset="0"/>
              </a:rPr>
              <a:t>SE UTILIZA PARA CONECTAR UN DISPOSITIVO DECODIFICADOR A UN TELEVISOR Y OTROS DISPOSITIVOS QUE TENGAN PUERTOS RCA</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294421" y="2518172"/>
            <a:ext cx="2563503" cy="2563503"/>
          </a:xfrm>
          <a:prstGeom prst="rect">
            <a:avLst/>
          </a:prstGeom>
        </p:spPr>
      </p:pic>
      <p:sp>
        <p:nvSpPr>
          <p:cNvPr id="5" name="CuadroTexto 4"/>
          <p:cNvSpPr txBox="1"/>
          <p:nvPr/>
        </p:nvSpPr>
        <p:spPr>
          <a:xfrm>
            <a:off x="8208810" y="2005322"/>
            <a:ext cx="2734723" cy="369332"/>
          </a:xfrm>
          <a:prstGeom prst="rect">
            <a:avLst/>
          </a:prstGeom>
          <a:noFill/>
        </p:spPr>
        <p:txBody>
          <a:bodyPr wrap="none" rtlCol="0">
            <a:spAutoFit/>
          </a:bodyPr>
          <a:lstStyle/>
          <a:p>
            <a:r>
              <a:rPr lang="es-ES" dirty="0"/>
              <a:t>CABLE AUXILIAR 3 EN 3</a:t>
            </a:r>
            <a:endParaRPr lang="en-US" dirty="0"/>
          </a:p>
        </p:txBody>
      </p:sp>
      <p:sp>
        <p:nvSpPr>
          <p:cNvPr id="6" name="CuadroTexto 5"/>
          <p:cNvSpPr txBox="1"/>
          <p:nvPr/>
        </p:nvSpPr>
        <p:spPr>
          <a:xfrm>
            <a:off x="8943278" y="5418215"/>
            <a:ext cx="934871" cy="369332"/>
          </a:xfrm>
          <a:prstGeom prst="rect">
            <a:avLst/>
          </a:prstGeom>
          <a:noFill/>
        </p:spPr>
        <p:txBody>
          <a:bodyPr wrap="none" rtlCol="0">
            <a:spAutoFit/>
          </a:bodyPr>
          <a:lstStyle/>
          <a:p>
            <a:r>
              <a:rPr lang="es-ES" dirty="0"/>
              <a:t>$ 8.000</a:t>
            </a:r>
            <a:endParaRPr lang="en-US" dirty="0"/>
          </a:p>
        </p:txBody>
      </p:sp>
    </p:spTree>
    <p:extLst>
      <p:ext uri="{BB962C8B-B14F-4D97-AF65-F5344CB8AC3E}">
        <p14:creationId xmlns:p14="http://schemas.microsoft.com/office/powerpoint/2010/main" val="1086080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CABLES</a:t>
            </a:r>
            <a:endParaRPr lang="en-US" dirty="0"/>
          </a:p>
        </p:txBody>
      </p:sp>
      <p:sp>
        <p:nvSpPr>
          <p:cNvPr id="3" name="Marcador de contenido 2"/>
          <p:cNvSpPr>
            <a:spLocks noGrp="1"/>
          </p:cNvSpPr>
          <p:nvPr>
            <p:ph idx="1"/>
          </p:nvPr>
        </p:nvSpPr>
        <p:spPr>
          <a:xfrm>
            <a:off x="1069848" y="2121408"/>
            <a:ext cx="4483459" cy="4050792"/>
          </a:xfrm>
        </p:spPr>
        <p:txBody>
          <a:bodyPr>
            <a:normAutofit fontScale="92500" lnSpcReduction="20000"/>
          </a:bodyPr>
          <a:lstStyle/>
          <a:p>
            <a:pPr marL="0" indent="0">
              <a:buNone/>
            </a:pPr>
            <a:r>
              <a:rPr lang="es-ES" dirty="0">
                <a:latin typeface="Arial" panose="020B0604020202020204" pitchFamily="34" charset="0"/>
                <a:cs typeface="Arial" panose="020B0604020202020204" pitchFamily="34" charset="0"/>
              </a:rPr>
              <a:t>MODELO:  CAX-HDMI</a:t>
            </a:r>
          </a:p>
          <a:p>
            <a:pPr marL="0" indent="0">
              <a:buNone/>
            </a:pPr>
            <a:r>
              <a:rPr lang="es-ES" dirty="0">
                <a:latin typeface="Arial" panose="020B0604020202020204" pitchFamily="34" charset="0"/>
                <a:cs typeface="Arial" panose="020B0604020202020204" pitchFamily="34" charset="0"/>
              </a:rPr>
              <a:t>CONECTOR DE ENTRADA: 1</a:t>
            </a:r>
          </a:p>
          <a:p>
            <a:pPr marL="0" indent="0">
              <a:buNone/>
            </a:pPr>
            <a:r>
              <a:rPr lang="es-ES" dirty="0">
                <a:latin typeface="Arial" panose="020B0604020202020204" pitchFamily="34" charset="0"/>
                <a:cs typeface="Arial" panose="020B0604020202020204" pitchFamily="34" charset="0"/>
              </a:rPr>
              <a:t>CONECTOR DE SALIDA: 1</a:t>
            </a:r>
          </a:p>
          <a:p>
            <a:pPr marL="0" indent="0">
              <a:buNone/>
            </a:pPr>
            <a:r>
              <a:rPr lang="es-ES" dirty="0">
                <a:latin typeface="Arial" panose="020B0604020202020204" pitchFamily="34" charset="0"/>
                <a:cs typeface="Arial" panose="020B0604020202020204" pitchFamily="34" charset="0"/>
              </a:rPr>
              <a:t>LARGO DEL CABLE: 1.5 M</a:t>
            </a:r>
          </a:p>
          <a:p>
            <a:pPr marL="0" indent="0">
              <a:buNone/>
            </a:pPr>
            <a:r>
              <a:rPr lang="es-ES" dirty="0">
                <a:latin typeface="Arial" panose="020B0604020202020204" pitchFamily="34" charset="0"/>
                <a:cs typeface="Arial" panose="020B0604020202020204" pitchFamily="34" charset="0"/>
              </a:rPr>
              <a:t>CANTIDAD DE CONECTORES DE ENTRADA: 1</a:t>
            </a:r>
          </a:p>
          <a:p>
            <a:pPr marL="0" indent="0">
              <a:buNone/>
            </a:pPr>
            <a:r>
              <a:rPr lang="es-ES" dirty="0">
                <a:latin typeface="Arial" panose="020B0604020202020204" pitchFamily="34" charset="0"/>
                <a:cs typeface="Arial" panose="020B0604020202020204" pitchFamily="34" charset="0"/>
              </a:rPr>
              <a:t>CANTIDAD DE CONECTORES DE SALIDA: 1</a:t>
            </a:r>
          </a:p>
          <a:p>
            <a:pPr marL="0" indent="0">
              <a:buNone/>
            </a:pPr>
            <a:r>
              <a:rPr lang="es-ES" dirty="0">
                <a:latin typeface="Arial" panose="020B0604020202020204" pitchFamily="34" charset="0"/>
                <a:cs typeface="Arial" panose="020B0604020202020204" pitchFamily="34" charset="0"/>
              </a:rPr>
              <a:t>COMPATIBLE CON CUALQUIER DISPOSITIVO QUE TENGA PUERTO HDMI</a:t>
            </a:r>
          </a:p>
          <a:p>
            <a:pPr marL="0" indent="0">
              <a:buNone/>
            </a:pPr>
            <a:r>
              <a:rPr lang="es-ES" dirty="0">
                <a:latin typeface="Arial" panose="020B0604020202020204" pitchFamily="34" charset="0"/>
                <a:cs typeface="Arial" panose="020B0604020202020204" pitchFamily="34" charset="0"/>
              </a:rPr>
              <a:t>PARA TRANSMISION DE VIDEO Y AUDIO EN ALTA CALIDAD</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294421" y="2518172"/>
            <a:ext cx="2563503" cy="2563503"/>
          </a:xfrm>
          <a:prstGeom prst="rect">
            <a:avLst/>
          </a:prstGeom>
        </p:spPr>
      </p:pic>
      <p:sp>
        <p:nvSpPr>
          <p:cNvPr id="5" name="CuadroTexto 4"/>
          <p:cNvSpPr txBox="1"/>
          <p:nvPr/>
        </p:nvSpPr>
        <p:spPr>
          <a:xfrm>
            <a:off x="8787013" y="1980570"/>
            <a:ext cx="1578317" cy="369332"/>
          </a:xfrm>
          <a:prstGeom prst="rect">
            <a:avLst/>
          </a:prstGeom>
          <a:noFill/>
        </p:spPr>
        <p:txBody>
          <a:bodyPr wrap="none" rtlCol="0">
            <a:spAutoFit/>
          </a:bodyPr>
          <a:lstStyle/>
          <a:p>
            <a:r>
              <a:rPr lang="es-ES" dirty="0"/>
              <a:t>CABLE HDMI</a:t>
            </a:r>
            <a:endParaRPr lang="en-US" dirty="0"/>
          </a:p>
        </p:txBody>
      </p:sp>
      <p:sp>
        <p:nvSpPr>
          <p:cNvPr id="6" name="CuadroTexto 5"/>
          <p:cNvSpPr txBox="1"/>
          <p:nvPr/>
        </p:nvSpPr>
        <p:spPr>
          <a:xfrm>
            <a:off x="8943278" y="5418215"/>
            <a:ext cx="934871" cy="369332"/>
          </a:xfrm>
          <a:prstGeom prst="rect">
            <a:avLst/>
          </a:prstGeom>
          <a:noFill/>
        </p:spPr>
        <p:txBody>
          <a:bodyPr wrap="none" rtlCol="0">
            <a:spAutoFit/>
          </a:bodyPr>
          <a:lstStyle/>
          <a:p>
            <a:r>
              <a:rPr lang="es-ES" dirty="0"/>
              <a:t>$ 8.000</a:t>
            </a:r>
            <a:endParaRPr lang="en-US" dirty="0"/>
          </a:p>
        </p:txBody>
      </p:sp>
    </p:spTree>
    <p:extLst>
      <p:ext uri="{BB962C8B-B14F-4D97-AF65-F5344CB8AC3E}">
        <p14:creationId xmlns:p14="http://schemas.microsoft.com/office/powerpoint/2010/main" val="2947697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CABLES</a:t>
            </a:r>
            <a:endParaRPr lang="en-US" dirty="0"/>
          </a:p>
        </p:txBody>
      </p:sp>
      <p:sp>
        <p:nvSpPr>
          <p:cNvPr id="3" name="Marcador de contenido 2"/>
          <p:cNvSpPr>
            <a:spLocks noGrp="1"/>
          </p:cNvSpPr>
          <p:nvPr>
            <p:ph idx="1"/>
          </p:nvPr>
        </p:nvSpPr>
        <p:spPr>
          <a:xfrm>
            <a:off x="1069848" y="2121408"/>
            <a:ext cx="4483459" cy="4050792"/>
          </a:xfrm>
        </p:spPr>
        <p:txBody>
          <a:bodyPr>
            <a:normAutofit fontScale="92500" lnSpcReduction="20000"/>
          </a:bodyPr>
          <a:lstStyle/>
          <a:p>
            <a:pPr marL="0" indent="0">
              <a:buNone/>
            </a:pPr>
            <a:r>
              <a:rPr lang="es-ES" dirty="0">
                <a:latin typeface="Arial" panose="020B0604020202020204" pitchFamily="34" charset="0"/>
                <a:cs typeface="Arial" panose="020B0604020202020204" pitchFamily="34" charset="0"/>
              </a:rPr>
              <a:t>MODELO: CAX-USBMM</a:t>
            </a:r>
          </a:p>
          <a:p>
            <a:pPr marL="0" indent="0">
              <a:buNone/>
            </a:pPr>
            <a:r>
              <a:rPr lang="es-ES" dirty="0">
                <a:latin typeface="Arial" panose="020B0604020202020204" pitchFamily="34" charset="0"/>
                <a:cs typeface="Arial" panose="020B0604020202020204" pitchFamily="34" charset="0"/>
              </a:rPr>
              <a:t>TIPO DE CONECTOR: USB</a:t>
            </a:r>
          </a:p>
          <a:p>
            <a:pPr marL="0" indent="0">
              <a:buNone/>
            </a:pPr>
            <a:r>
              <a:rPr lang="es-ES" dirty="0">
                <a:latin typeface="Arial" panose="020B0604020202020204" pitchFamily="34" charset="0"/>
                <a:cs typeface="Arial" panose="020B0604020202020204" pitchFamily="34" charset="0"/>
              </a:rPr>
              <a:t>FUNCION: CABLE USB AMBOS TIPO MACHO SE SUELE UTILIZAR COMO EXTENSOR O CONEXIÓN EN T PARA PUERTOS USB</a:t>
            </a:r>
          </a:p>
          <a:p>
            <a:pPr marL="0" indent="0">
              <a:buNone/>
            </a:pPr>
            <a:r>
              <a:rPr lang="es-ES" dirty="0">
                <a:latin typeface="Arial" panose="020B0604020202020204" pitchFamily="34" charset="0"/>
                <a:cs typeface="Arial" panose="020B0604020202020204" pitchFamily="34" charset="0"/>
              </a:rPr>
              <a:t>CONECTOR DE ENTRADA: 1</a:t>
            </a:r>
          </a:p>
          <a:p>
            <a:pPr marL="0" indent="0">
              <a:buNone/>
            </a:pPr>
            <a:r>
              <a:rPr lang="es-ES" dirty="0">
                <a:latin typeface="Arial" panose="020B0604020202020204" pitchFamily="34" charset="0"/>
                <a:cs typeface="Arial" panose="020B0604020202020204" pitchFamily="34" charset="0"/>
              </a:rPr>
              <a:t>CONECTOR DE SALIDA: 1</a:t>
            </a:r>
          </a:p>
          <a:p>
            <a:pPr marL="0" indent="0">
              <a:buNone/>
            </a:pPr>
            <a:r>
              <a:rPr lang="es-ES" dirty="0">
                <a:latin typeface="Arial" panose="020B0604020202020204" pitchFamily="34" charset="0"/>
                <a:cs typeface="Arial" panose="020B0604020202020204" pitchFamily="34" charset="0"/>
              </a:rPr>
              <a:t>LARGO DEL CABLE: 1.5 M</a:t>
            </a:r>
          </a:p>
          <a:p>
            <a:pPr marL="0" indent="0">
              <a:buNone/>
            </a:pPr>
            <a:r>
              <a:rPr lang="es-ES" dirty="0">
                <a:latin typeface="Arial" panose="020B0604020202020204" pitchFamily="34" charset="0"/>
                <a:cs typeface="Arial" panose="020B0604020202020204" pitchFamily="34" charset="0"/>
              </a:rPr>
              <a:t>CANTIDAD DE CONECTORES DE ENTRADA: 1</a:t>
            </a:r>
          </a:p>
          <a:p>
            <a:pPr marL="0" indent="0">
              <a:buNone/>
            </a:pPr>
            <a:r>
              <a:rPr lang="es-ES" dirty="0">
                <a:latin typeface="Arial" panose="020B0604020202020204" pitchFamily="34" charset="0"/>
                <a:cs typeface="Arial" panose="020B0604020202020204" pitchFamily="34" charset="0"/>
              </a:rPr>
              <a:t>CANTIDAD DE CONECTORES DE SALIDA: 1</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294421" y="2518172"/>
            <a:ext cx="2563503" cy="2563503"/>
          </a:xfrm>
          <a:prstGeom prst="rect">
            <a:avLst/>
          </a:prstGeom>
        </p:spPr>
      </p:pic>
      <p:sp>
        <p:nvSpPr>
          <p:cNvPr id="5" name="CuadroTexto 4"/>
          <p:cNvSpPr txBox="1"/>
          <p:nvPr/>
        </p:nvSpPr>
        <p:spPr>
          <a:xfrm>
            <a:off x="7272210" y="1996966"/>
            <a:ext cx="4277005" cy="369332"/>
          </a:xfrm>
          <a:prstGeom prst="rect">
            <a:avLst/>
          </a:prstGeom>
          <a:noFill/>
        </p:spPr>
        <p:txBody>
          <a:bodyPr wrap="none" rtlCol="0">
            <a:spAutoFit/>
          </a:bodyPr>
          <a:lstStyle/>
          <a:p>
            <a:r>
              <a:rPr lang="es-ES" dirty="0"/>
              <a:t>CABLE AUXILIAR DOBLE USB MACHO </a:t>
            </a:r>
            <a:endParaRPr lang="en-US" dirty="0"/>
          </a:p>
        </p:txBody>
      </p:sp>
      <p:sp>
        <p:nvSpPr>
          <p:cNvPr id="6" name="CuadroTexto 5"/>
          <p:cNvSpPr txBox="1"/>
          <p:nvPr/>
        </p:nvSpPr>
        <p:spPr>
          <a:xfrm>
            <a:off x="8943278" y="5418215"/>
            <a:ext cx="934871" cy="369332"/>
          </a:xfrm>
          <a:prstGeom prst="rect">
            <a:avLst/>
          </a:prstGeom>
          <a:noFill/>
        </p:spPr>
        <p:txBody>
          <a:bodyPr wrap="none" rtlCol="0">
            <a:spAutoFit/>
          </a:bodyPr>
          <a:lstStyle/>
          <a:p>
            <a:r>
              <a:rPr lang="es-ES" dirty="0"/>
              <a:t>$ 9.000</a:t>
            </a:r>
            <a:endParaRPr lang="en-US" dirty="0"/>
          </a:p>
        </p:txBody>
      </p:sp>
    </p:spTree>
    <p:extLst>
      <p:ext uri="{BB962C8B-B14F-4D97-AF65-F5344CB8AC3E}">
        <p14:creationId xmlns:p14="http://schemas.microsoft.com/office/powerpoint/2010/main" val="35651976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ra">
  <a:themeElements>
    <a:clrScheme name="Tipo de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ipo de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ipo de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TM03090434[[fn=Letras en madera]]</Template>
  <TotalTime>937</TotalTime>
  <Words>904</Words>
  <Application>Microsoft Office PowerPoint</Application>
  <PresentationFormat>Panorámica</PresentationFormat>
  <Paragraphs>119</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Rockwell</vt:lpstr>
      <vt:lpstr>Rockwell Condensed</vt:lpstr>
      <vt:lpstr>Wingdings</vt:lpstr>
      <vt:lpstr>Tipo de madera</vt:lpstr>
      <vt:lpstr>Presentación de PowerPoint</vt:lpstr>
      <vt:lpstr>Quienes somos</vt:lpstr>
      <vt:lpstr>Términos y condiciones</vt:lpstr>
      <vt:lpstr>CABLES</vt:lpstr>
      <vt:lpstr>CABLES</vt:lpstr>
      <vt:lpstr>CABLES</vt:lpstr>
      <vt:lpstr>CABLES</vt:lpstr>
      <vt:lpstr>CABLES</vt:lpstr>
      <vt:lpstr>CABLES</vt:lpstr>
      <vt:lpstr>CABLES</vt:lpstr>
      <vt:lpstr>CABLES</vt:lpstr>
      <vt:lpstr>CABLES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 Calvache Soporte Tecnico</dc:creator>
  <cp:lastModifiedBy>Víctor Alfonso  Calvache Motoa</cp:lastModifiedBy>
  <cp:revision>53</cp:revision>
  <dcterms:created xsi:type="dcterms:W3CDTF">2021-06-02T01:34:22Z</dcterms:created>
  <dcterms:modified xsi:type="dcterms:W3CDTF">2022-12-14T00:43:31Z</dcterms:modified>
</cp:coreProperties>
</file>