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57" r:id="rId5"/>
    <p:sldId id="307" r:id="rId6"/>
    <p:sldId id="308" r:id="rId7"/>
    <p:sldId id="309" r:id="rId8"/>
    <p:sldId id="310" r:id="rId9"/>
    <p:sldId id="30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5440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6003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79919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1109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17355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572B26-DEF6-4AE7-A857-327F6FE8624C}"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3741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572B26-DEF6-4AE7-A857-327F6FE8624C}"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5777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572B26-DEF6-4AE7-A857-327F6FE8624C}"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6087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2B26-DEF6-4AE7-A857-327F6FE8624C}"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962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862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37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572B26-DEF6-4AE7-A857-327F6FE8624C}" type="datetimeFigureOut">
              <a:rPr lang="en-US" smtClean="0"/>
              <a:t>12/14/2022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4BCCCB-3FA5-48F1-A62B-69723F9587D3}" type="slidenum">
              <a:rPr lang="en-US" smtClean="0"/>
              <a:t>‹Nº›</a:t>
            </a:fld>
            <a:endParaRPr lang="en-US"/>
          </a:p>
        </p:txBody>
      </p:sp>
    </p:spTree>
    <p:extLst>
      <p:ext uri="{BB962C8B-B14F-4D97-AF65-F5344CB8AC3E}">
        <p14:creationId xmlns:p14="http://schemas.microsoft.com/office/powerpoint/2010/main" val="6377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82834" cy="1771837"/>
          </a:xfrm>
        </p:spPr>
        <p:txBody>
          <a:bodyPr>
            <a:normAutofit/>
          </a:bodyPr>
          <a:lstStyle/>
          <a:p>
            <a:r>
              <a:rPr lang="es-ES" dirty="0"/>
              <a:t>INVENTARIO DEL AREA GAMER:</a:t>
            </a:r>
          </a:p>
          <a:p>
            <a:pPr marL="342900" indent="-342900">
              <a:buFontTx/>
              <a:buChar char="-"/>
            </a:pPr>
            <a:r>
              <a:rPr lang="es-ES" dirty="0"/>
              <a:t>CONSOLAS</a:t>
            </a:r>
          </a:p>
          <a:p>
            <a:pPr marL="342900" indent="-342900">
              <a:buFontTx/>
              <a:buChar char="-"/>
            </a:pPr>
            <a:r>
              <a:rPr lang="es-ES" dirty="0"/>
              <a:t>CONTROLES</a:t>
            </a:r>
          </a:p>
          <a:p>
            <a:pPr marL="342900" indent="-342900">
              <a:buFontTx/>
              <a:buChar char="-"/>
            </a:pPr>
            <a:r>
              <a:rPr lang="es-ES" dirty="0"/>
              <a:t>ADAPTADORES PARA JUEGOS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84860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Quienes somos</a:t>
            </a:r>
            <a:endParaRPr lang="en-US" dirty="0"/>
          </a:p>
        </p:txBody>
      </p:sp>
      <p:sp>
        <p:nvSpPr>
          <p:cNvPr id="3" name="Marcador de contenido 2"/>
          <p:cNvSpPr>
            <a:spLocks noGrp="1"/>
          </p:cNvSpPr>
          <p:nvPr>
            <p:ph idx="1"/>
          </p:nvPr>
        </p:nvSpPr>
        <p:spPr>
          <a:xfrm>
            <a:off x="1069848" y="2121408"/>
            <a:ext cx="10058400" cy="2116055"/>
          </a:xfrm>
        </p:spPr>
        <p:txBody>
          <a:bodyPr>
            <a:normAutofit/>
          </a:bodyPr>
          <a:lstStyle/>
          <a:p>
            <a:r>
              <a:rPr lang="es-ES" dirty="0"/>
              <a:t>Makrotecno, es un emprendimiento que comenzó como solución a un sector de la ciudad de CALI llamado Alfonso Barberena en plena pandemia por el COVID-19 en cuestiones de accesorios para computadores y celulares, una idea de ahorrar tiempo al cliente y costo a la vez, pero ahora con las redes sociales ha servido para transmitir nuestra misión a otros rincones de la ciudad, satisfaciendo la necesidad de mejorar el aspecto físico tanto de computadores como celulares a nuestros clientes.</a:t>
            </a:r>
            <a:endParaRPr lang="en-US" dirty="0"/>
          </a:p>
        </p:txBody>
      </p:sp>
      <p:sp>
        <p:nvSpPr>
          <p:cNvPr id="4" name="Título 1"/>
          <p:cNvSpPr txBox="1">
            <a:spLocks/>
          </p:cNvSpPr>
          <p:nvPr/>
        </p:nvSpPr>
        <p:spPr>
          <a:xfrm>
            <a:off x="1069848" y="38262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dirty="0"/>
              <a:t>MISION</a:t>
            </a:r>
            <a:endParaRPr lang="en-US" dirty="0"/>
          </a:p>
        </p:txBody>
      </p:sp>
      <p:sp>
        <p:nvSpPr>
          <p:cNvPr id="6" name="Marcador de contenido 2"/>
          <p:cNvSpPr txBox="1">
            <a:spLocks/>
          </p:cNvSpPr>
          <p:nvPr/>
        </p:nvSpPr>
        <p:spPr>
          <a:xfrm>
            <a:off x="1069848" y="5184277"/>
            <a:ext cx="10058400" cy="149530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s-ES" dirty="0"/>
              <a:t>Nos empeñamos en conseguir los mejores productos de tecnología, disminuyéndoles tiempo y dinero. </a:t>
            </a:r>
            <a:endParaRPr lang="en-US" dirty="0"/>
          </a:p>
        </p:txBody>
      </p:sp>
    </p:spTree>
    <p:extLst>
      <p:ext uri="{BB962C8B-B14F-4D97-AF65-F5344CB8AC3E}">
        <p14:creationId xmlns:p14="http://schemas.microsoft.com/office/powerpoint/2010/main" val="67162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Términos y condiciones</a:t>
            </a:r>
            <a:endParaRPr lang="en-US" dirty="0"/>
          </a:p>
        </p:txBody>
      </p:sp>
      <p:sp>
        <p:nvSpPr>
          <p:cNvPr id="3" name="Marcador de contenido 2"/>
          <p:cNvSpPr>
            <a:spLocks noGrp="1"/>
          </p:cNvSpPr>
          <p:nvPr>
            <p:ph idx="1"/>
          </p:nvPr>
        </p:nvSpPr>
        <p:spPr/>
        <p:txBody>
          <a:bodyPr/>
          <a:lstStyle/>
          <a:p>
            <a:r>
              <a:rPr lang="es-ES" dirty="0"/>
              <a:t>Por cuestiones del COVID-19, las entregas pueden demorarse dependiendo de nuestro proveedor, y teniendo en cuenta la disponibilidad que el producto tenga en bodega. Le pedimos paciencia en caso de que alguno se encuentre en Estado “No Disponible”.</a:t>
            </a:r>
          </a:p>
          <a:p>
            <a:r>
              <a:rPr lang="es-ES" dirty="0"/>
              <a:t>Realizamos domicilio (SOLO DISPONIBLE EN LA CIUDAD DE CALI), con un coste dependiendo del barrio en donde se encuentre localizado, por ende al momento de la cotización ya incluye este servicio, siempre y cuando el cliente lo desee.</a:t>
            </a:r>
          </a:p>
          <a:p>
            <a:r>
              <a:rPr lang="es-ES" dirty="0"/>
              <a:t>Accesorios originales solo se consiguen en TIENDAS OFICIALES de las marcas o AUTORIZADAS, nunca compre un producto porque se lo vendan como el original.</a:t>
            </a:r>
          </a:p>
          <a:p>
            <a:r>
              <a:rPr lang="es-ES" dirty="0"/>
              <a:t>Al momento de un domicilio revise que el producto funcione, en caso de que no comuníquese con nuestra línea de atención +(57)(2)3731712 y +(57)3185313379, solo se revisan reclamos el mismo </a:t>
            </a:r>
            <a:r>
              <a:rPr lang="es-ES" dirty="0" err="1"/>
              <a:t>dia</a:t>
            </a:r>
            <a:r>
              <a:rPr lang="es-ES" dirty="0"/>
              <a:t> de la compra.</a:t>
            </a:r>
            <a:endParaRPr lang="en-US" dirty="0"/>
          </a:p>
        </p:txBody>
      </p:sp>
    </p:spTree>
    <p:extLst>
      <p:ext uri="{BB962C8B-B14F-4D97-AF65-F5344CB8AC3E}">
        <p14:creationId xmlns:p14="http://schemas.microsoft.com/office/powerpoint/2010/main" val="20071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GAMER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ACC-CTX7</a:t>
            </a:r>
          </a:p>
          <a:p>
            <a:pPr marL="0" indent="0">
              <a:buNone/>
            </a:pPr>
            <a:r>
              <a:rPr lang="es-ES" dirty="0"/>
              <a:t>CONTROL PARA JUGAR VIDEOJUEGOS EN DIFERENTES DISPOSITIVOS:</a:t>
            </a:r>
          </a:p>
          <a:p>
            <a:pPr marL="0" indent="0">
              <a:buNone/>
            </a:pPr>
            <a:r>
              <a:rPr lang="es-ES" dirty="0"/>
              <a:t>PC, PORTATIL, CELULAR, PLAY Y XBOX</a:t>
            </a:r>
          </a:p>
          <a:p>
            <a:pPr marL="0" indent="0">
              <a:buNone/>
            </a:pPr>
            <a:r>
              <a:rPr lang="es-ES" dirty="0"/>
              <a:t>CONTROL INALAMBRICO, SE CONECTA POR BLUETOOTH</a:t>
            </a:r>
          </a:p>
          <a:p>
            <a:pPr marL="0" indent="0">
              <a:buNone/>
            </a:pPr>
            <a:r>
              <a:rPr lang="es-ES" dirty="0"/>
              <a:t>INCLUYE SOPORTE PARA TELEFONO, CLIP DESMONTABLE Y AJUSTABLE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008704" y="2143480"/>
            <a:ext cx="6183296" cy="369332"/>
          </a:xfrm>
          <a:prstGeom prst="rect">
            <a:avLst/>
          </a:prstGeom>
          <a:noFill/>
        </p:spPr>
        <p:txBody>
          <a:bodyPr wrap="none" rtlCol="0">
            <a:spAutoFit/>
          </a:bodyPr>
          <a:lstStyle/>
          <a:p>
            <a:r>
              <a:rPr lang="es-ES" dirty="0"/>
              <a:t>CONTROL DE JUEGO CON BLUETOOTH PARA JUGAR X3</a:t>
            </a:r>
            <a:endParaRPr lang="en-US" dirty="0"/>
          </a:p>
        </p:txBody>
      </p:sp>
      <p:sp>
        <p:nvSpPr>
          <p:cNvPr id="6" name="CuadroTexto 5"/>
          <p:cNvSpPr txBox="1"/>
          <p:nvPr/>
        </p:nvSpPr>
        <p:spPr>
          <a:xfrm>
            <a:off x="8943278" y="5418215"/>
            <a:ext cx="1059906" cy="369332"/>
          </a:xfrm>
          <a:prstGeom prst="rect">
            <a:avLst/>
          </a:prstGeom>
          <a:noFill/>
        </p:spPr>
        <p:txBody>
          <a:bodyPr wrap="none" rtlCol="0">
            <a:spAutoFit/>
          </a:bodyPr>
          <a:lstStyle/>
          <a:p>
            <a:r>
              <a:rPr lang="es-ES" dirty="0"/>
              <a:t>$ 40.000</a:t>
            </a:r>
            <a:endParaRPr lang="en-US" dirty="0"/>
          </a:p>
        </p:txBody>
      </p:sp>
    </p:spTree>
    <p:extLst>
      <p:ext uri="{BB962C8B-B14F-4D97-AF65-F5344CB8AC3E}">
        <p14:creationId xmlns:p14="http://schemas.microsoft.com/office/powerpoint/2010/main" val="25518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GAMER</a:t>
            </a:r>
            <a:endParaRPr lang="en-US" dirty="0"/>
          </a:p>
        </p:txBody>
      </p:sp>
      <p:sp>
        <p:nvSpPr>
          <p:cNvPr id="3" name="Marcador de contenido 2"/>
          <p:cNvSpPr>
            <a:spLocks noGrp="1"/>
          </p:cNvSpPr>
          <p:nvPr>
            <p:ph idx="1"/>
          </p:nvPr>
        </p:nvSpPr>
        <p:spPr>
          <a:xfrm>
            <a:off x="1069848" y="2121408"/>
            <a:ext cx="4483459" cy="4050792"/>
          </a:xfrm>
        </p:spPr>
        <p:txBody>
          <a:bodyPr>
            <a:normAutofit lnSpcReduction="10000"/>
          </a:bodyPr>
          <a:lstStyle/>
          <a:p>
            <a:pPr marL="0" indent="0">
              <a:buNone/>
            </a:pPr>
            <a:r>
              <a:rPr lang="es-ES" dirty="0"/>
              <a:t>MODELO: ACC-GT02</a:t>
            </a:r>
          </a:p>
          <a:p>
            <a:pPr marL="0" indent="0">
              <a:buNone/>
            </a:pPr>
            <a:r>
              <a:rPr lang="es-ES" dirty="0"/>
              <a:t>BOTONES PARA DISPARAR</a:t>
            </a:r>
          </a:p>
          <a:p>
            <a:pPr marL="0" indent="0">
              <a:buNone/>
            </a:pPr>
            <a:r>
              <a:rPr lang="es-ES" dirty="0"/>
              <a:t>COMPATIBLE CON DIFERENTES JUEGOS</a:t>
            </a:r>
          </a:p>
          <a:p>
            <a:pPr marL="0" indent="0">
              <a:buNone/>
            </a:pPr>
            <a:r>
              <a:rPr lang="es-ES" dirty="0"/>
              <a:t>SE UTILIZA EN LAS BARRAS LATERALES DE LOS CELULARES</a:t>
            </a:r>
          </a:p>
          <a:p>
            <a:pPr marL="0" indent="0">
              <a:buNone/>
            </a:pPr>
            <a:r>
              <a:rPr lang="es-ES" dirty="0"/>
              <a:t>HECHO DE MATERIAL ABS ALTA CALIDAD, ESTABLE Y SENCILLO</a:t>
            </a:r>
          </a:p>
          <a:p>
            <a:pPr marL="0" indent="0">
              <a:buNone/>
            </a:pPr>
            <a:r>
              <a:rPr lang="es-ES" dirty="0"/>
              <a:t>NO RASPA TU CELULAR</a:t>
            </a:r>
          </a:p>
          <a:p>
            <a:pPr marL="0" indent="0">
              <a:buNone/>
            </a:pPr>
            <a:r>
              <a:rPr lang="es-ES" dirty="0"/>
              <a:t>TAMAÑO: 46*17*24 mm</a:t>
            </a:r>
          </a:p>
          <a:p>
            <a:pPr marL="0" indent="0">
              <a:buNone/>
            </a:pPr>
            <a:r>
              <a:rPr lang="es-ES" dirty="0"/>
              <a:t>SE VENDE EL PAR DE GATILLOS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116706" y="2214740"/>
            <a:ext cx="2713050" cy="369332"/>
          </a:xfrm>
          <a:prstGeom prst="rect">
            <a:avLst/>
          </a:prstGeom>
          <a:noFill/>
        </p:spPr>
        <p:txBody>
          <a:bodyPr wrap="none" rtlCol="0">
            <a:spAutoFit/>
          </a:bodyPr>
          <a:lstStyle/>
          <a:p>
            <a:r>
              <a:rPr lang="en-US" dirty="0"/>
              <a:t>GATILLOS PARA JUEGO</a:t>
            </a:r>
          </a:p>
        </p:txBody>
      </p:sp>
      <p:sp>
        <p:nvSpPr>
          <p:cNvPr id="6" name="CuadroTexto 5"/>
          <p:cNvSpPr txBox="1"/>
          <p:nvPr/>
        </p:nvSpPr>
        <p:spPr>
          <a:xfrm>
            <a:off x="8943278" y="5418215"/>
            <a:ext cx="1059906" cy="369332"/>
          </a:xfrm>
          <a:prstGeom prst="rect">
            <a:avLst/>
          </a:prstGeom>
          <a:noFill/>
        </p:spPr>
        <p:txBody>
          <a:bodyPr wrap="none" rtlCol="0">
            <a:spAutoFit/>
          </a:bodyPr>
          <a:lstStyle/>
          <a:p>
            <a:r>
              <a:rPr lang="es-ES" dirty="0"/>
              <a:t>$ 10.000</a:t>
            </a:r>
            <a:endParaRPr lang="en-US" dirty="0"/>
          </a:p>
        </p:txBody>
      </p:sp>
    </p:spTree>
    <p:extLst>
      <p:ext uri="{BB962C8B-B14F-4D97-AF65-F5344CB8AC3E}">
        <p14:creationId xmlns:p14="http://schemas.microsoft.com/office/powerpoint/2010/main" val="372264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GAMER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CTR-CE99</a:t>
            </a:r>
          </a:p>
          <a:p>
            <a:pPr marL="0" indent="0">
              <a:buNone/>
            </a:pPr>
            <a:r>
              <a:rPr lang="es-ES" dirty="0"/>
              <a:t>CONTROL PARA JUGAR VIDEOJUEGOS EN PLAY STATION 3</a:t>
            </a:r>
          </a:p>
          <a:p>
            <a:pPr marL="0" indent="0">
              <a:buNone/>
            </a:pPr>
            <a:r>
              <a:rPr lang="es-ES" dirty="0"/>
              <a:t>CONTROL INALAMBRICO, SE CONECTA POR BLUETOOTH</a:t>
            </a:r>
          </a:p>
          <a:p>
            <a:pPr marL="0" indent="0">
              <a:buNone/>
            </a:pPr>
            <a:r>
              <a:rPr lang="es-ES" dirty="0"/>
              <a:t>VIENE CON EL CABLE PARA CARGAR LA BATERIA PORTABLE</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638695" y="2148840"/>
            <a:ext cx="5350952" cy="369332"/>
          </a:xfrm>
          <a:prstGeom prst="rect">
            <a:avLst/>
          </a:prstGeom>
          <a:noFill/>
        </p:spPr>
        <p:txBody>
          <a:bodyPr wrap="none" rtlCol="0">
            <a:spAutoFit/>
          </a:bodyPr>
          <a:lstStyle/>
          <a:p>
            <a:r>
              <a:rPr lang="en-US" dirty="0"/>
              <a:t>CONTROL DE PLAY STATION PS3 DUALSHOCK 3</a:t>
            </a:r>
          </a:p>
        </p:txBody>
      </p:sp>
      <p:sp>
        <p:nvSpPr>
          <p:cNvPr id="6" name="CuadroTexto 5"/>
          <p:cNvSpPr txBox="1"/>
          <p:nvPr/>
        </p:nvSpPr>
        <p:spPr>
          <a:xfrm>
            <a:off x="8943278" y="5418215"/>
            <a:ext cx="1059906" cy="369332"/>
          </a:xfrm>
          <a:prstGeom prst="rect">
            <a:avLst/>
          </a:prstGeom>
          <a:noFill/>
        </p:spPr>
        <p:txBody>
          <a:bodyPr wrap="none" rtlCol="0">
            <a:spAutoFit/>
          </a:bodyPr>
          <a:lstStyle/>
          <a:p>
            <a:r>
              <a:rPr lang="es-ES" dirty="0"/>
              <a:t>$ 45.000</a:t>
            </a:r>
            <a:endParaRPr lang="en-US" dirty="0"/>
          </a:p>
        </p:txBody>
      </p:sp>
    </p:spTree>
    <p:extLst>
      <p:ext uri="{BB962C8B-B14F-4D97-AF65-F5344CB8AC3E}">
        <p14:creationId xmlns:p14="http://schemas.microsoft.com/office/powerpoint/2010/main" val="211334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GAMER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CTR-PS4</a:t>
            </a:r>
          </a:p>
          <a:p>
            <a:pPr marL="0" indent="0">
              <a:buNone/>
            </a:pPr>
            <a:r>
              <a:rPr lang="es-ES" dirty="0"/>
              <a:t>CONTROL PARA JUGAR VIDEOJUEGOS EN PLAY STATION 4</a:t>
            </a:r>
          </a:p>
          <a:p>
            <a:pPr marL="0" indent="0">
              <a:buNone/>
            </a:pPr>
            <a:r>
              <a:rPr lang="es-ES" dirty="0"/>
              <a:t>CONTROL INALAMBRICO, SE CONECTA POR BLUETOOTH</a:t>
            </a:r>
          </a:p>
          <a:p>
            <a:pPr marL="0" indent="0">
              <a:buNone/>
            </a:pPr>
            <a:r>
              <a:rPr lang="es-ES" dirty="0"/>
              <a:t>VIENE CON EL CABLE PARA CARGAR LA BATERIA PORTABLE</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638695" y="2148840"/>
            <a:ext cx="5350952" cy="369332"/>
          </a:xfrm>
          <a:prstGeom prst="rect">
            <a:avLst/>
          </a:prstGeom>
          <a:noFill/>
        </p:spPr>
        <p:txBody>
          <a:bodyPr wrap="none" rtlCol="0">
            <a:spAutoFit/>
          </a:bodyPr>
          <a:lstStyle/>
          <a:p>
            <a:r>
              <a:rPr lang="en-US" dirty="0"/>
              <a:t>CONTROL DE PLAY STATION PS4 DUALSHOCK 4</a:t>
            </a:r>
          </a:p>
        </p:txBody>
      </p:sp>
      <p:sp>
        <p:nvSpPr>
          <p:cNvPr id="6" name="CuadroTexto 5"/>
          <p:cNvSpPr txBox="1"/>
          <p:nvPr/>
        </p:nvSpPr>
        <p:spPr>
          <a:xfrm>
            <a:off x="8943278" y="5418215"/>
            <a:ext cx="1059906" cy="369332"/>
          </a:xfrm>
          <a:prstGeom prst="rect">
            <a:avLst/>
          </a:prstGeom>
          <a:noFill/>
        </p:spPr>
        <p:txBody>
          <a:bodyPr wrap="none" rtlCol="0">
            <a:spAutoFit/>
          </a:bodyPr>
          <a:lstStyle/>
          <a:p>
            <a:r>
              <a:rPr lang="es-ES" dirty="0"/>
              <a:t>$ 75.000</a:t>
            </a:r>
            <a:endParaRPr lang="en-US" dirty="0"/>
          </a:p>
        </p:txBody>
      </p:sp>
    </p:spTree>
    <p:extLst>
      <p:ext uri="{BB962C8B-B14F-4D97-AF65-F5344CB8AC3E}">
        <p14:creationId xmlns:p14="http://schemas.microsoft.com/office/powerpoint/2010/main" val="155425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GAMER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MC-340	</a:t>
            </a:r>
          </a:p>
          <a:p>
            <a:pPr marL="0" indent="0">
              <a:buNone/>
            </a:pPr>
            <a:r>
              <a:rPr lang="es-ES" dirty="0"/>
              <a:t>CONSOLA DE VIDEOJUEGOS REPLICAS</a:t>
            </a:r>
          </a:p>
          <a:p>
            <a:pPr marL="0" indent="0">
              <a:buNone/>
            </a:pPr>
            <a:r>
              <a:rPr lang="es-ES" dirty="0"/>
              <a:t>TIENE 500 JUEGOS DE NINTENDO 64</a:t>
            </a:r>
          </a:p>
          <a:p>
            <a:pPr marL="0" indent="0">
              <a:buNone/>
            </a:pPr>
            <a:r>
              <a:rPr lang="es-ES" dirty="0"/>
              <a:t>VIENE CON CONTROL PARA SEGUNDO JUGADOR</a:t>
            </a:r>
          </a:p>
          <a:p>
            <a:pPr marL="0" indent="0">
              <a:buNone/>
            </a:pPr>
            <a:r>
              <a:rPr lang="es-ES" dirty="0"/>
              <a:t>ES RECARGABLE</a:t>
            </a:r>
          </a:p>
          <a:p>
            <a:pPr marL="0" indent="0">
              <a:buNone/>
            </a:pPr>
            <a:r>
              <a:rPr lang="es-ES" dirty="0"/>
              <a:t>TRAE BANANAS PARA CONECTARLOS AL TELEVISOR</a:t>
            </a:r>
          </a:p>
          <a:p>
            <a:pPr marL="0" indent="0">
              <a:buNone/>
            </a:pP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294421" y="3113916"/>
            <a:ext cx="2563503" cy="1372015"/>
          </a:xfrm>
          <a:prstGeom prst="rect">
            <a:avLst/>
          </a:prstGeom>
        </p:spPr>
      </p:pic>
      <p:sp>
        <p:nvSpPr>
          <p:cNvPr id="5" name="CuadroTexto 4"/>
          <p:cNvSpPr txBox="1"/>
          <p:nvPr/>
        </p:nvSpPr>
        <p:spPr>
          <a:xfrm>
            <a:off x="7637179" y="2132662"/>
            <a:ext cx="3877985" cy="369332"/>
          </a:xfrm>
          <a:prstGeom prst="rect">
            <a:avLst/>
          </a:prstGeom>
          <a:noFill/>
        </p:spPr>
        <p:txBody>
          <a:bodyPr wrap="none" rtlCol="0">
            <a:spAutoFit/>
          </a:bodyPr>
          <a:lstStyle/>
          <a:p>
            <a:r>
              <a:rPr lang="it-IT" dirty="0"/>
              <a:t>MINI CONSOLA SUP GAME BOX	</a:t>
            </a:r>
            <a:endParaRPr lang="en-US" dirty="0"/>
          </a:p>
        </p:txBody>
      </p:sp>
      <p:sp>
        <p:nvSpPr>
          <p:cNvPr id="6" name="CuadroTexto 5"/>
          <p:cNvSpPr txBox="1"/>
          <p:nvPr/>
        </p:nvSpPr>
        <p:spPr>
          <a:xfrm>
            <a:off x="8943278" y="5418215"/>
            <a:ext cx="1059906" cy="369332"/>
          </a:xfrm>
          <a:prstGeom prst="rect">
            <a:avLst/>
          </a:prstGeom>
          <a:noFill/>
        </p:spPr>
        <p:txBody>
          <a:bodyPr wrap="none" rtlCol="0">
            <a:spAutoFit/>
          </a:bodyPr>
          <a:lstStyle/>
          <a:p>
            <a:r>
              <a:rPr lang="es-ES" dirty="0"/>
              <a:t>$ 50.000</a:t>
            </a:r>
            <a:endParaRPr lang="en-US" dirty="0"/>
          </a:p>
        </p:txBody>
      </p:sp>
    </p:spTree>
    <p:extLst>
      <p:ext uri="{BB962C8B-B14F-4D97-AF65-F5344CB8AC3E}">
        <p14:creationId xmlns:p14="http://schemas.microsoft.com/office/powerpoint/2010/main" val="305900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67844" cy="1816809"/>
          </a:xfrm>
        </p:spPr>
        <p:txBody>
          <a:bodyPr>
            <a:normAutofit fontScale="85000" lnSpcReduction="20000"/>
          </a:bodyPr>
          <a:lstStyle/>
          <a:p>
            <a:pPr algn="ctr"/>
            <a:r>
              <a:rPr lang="es-CO" dirty="0"/>
              <a:t>CONTACTANOS:</a:t>
            </a:r>
          </a:p>
          <a:p>
            <a:r>
              <a:rPr lang="es-CO" dirty="0"/>
              <a:t>CALLE 33E # 25-11 BARRIO: ALFONSO BARBERENA</a:t>
            </a:r>
          </a:p>
          <a:p>
            <a:r>
              <a:rPr lang="es-CO" dirty="0"/>
              <a:t>TELEFONO: +5723731712</a:t>
            </a:r>
          </a:p>
          <a:p>
            <a:r>
              <a:rPr lang="es-CO" dirty="0"/>
              <a:t>CELULAR: +573185313379</a:t>
            </a:r>
          </a:p>
          <a:p>
            <a:r>
              <a:rPr lang="es-CO" dirty="0"/>
              <a:t>ASESOR: VICTOR CALVACHE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683414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935</TotalTime>
  <Words>497</Words>
  <Application>Microsoft Office PowerPoint</Application>
  <PresentationFormat>Panorámica</PresentationFormat>
  <Paragraphs>60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Rockwell</vt:lpstr>
      <vt:lpstr>Rockwell Condensed</vt:lpstr>
      <vt:lpstr>Wingdings</vt:lpstr>
      <vt:lpstr>Tipo de madera</vt:lpstr>
      <vt:lpstr>Presentación de PowerPoint</vt:lpstr>
      <vt:lpstr>Quienes somos</vt:lpstr>
      <vt:lpstr>Términos y condiciones</vt:lpstr>
      <vt:lpstr>GAMER</vt:lpstr>
      <vt:lpstr>GAMER</vt:lpstr>
      <vt:lpstr>GAMER</vt:lpstr>
      <vt:lpstr>GAMER</vt:lpstr>
      <vt:lpstr>GAMER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Calvache Soporte Tecnico</dc:creator>
  <cp:lastModifiedBy>Víctor Alfonso  Calvache Motoa</cp:lastModifiedBy>
  <cp:revision>53</cp:revision>
  <dcterms:created xsi:type="dcterms:W3CDTF">2021-06-02T01:34:22Z</dcterms:created>
  <dcterms:modified xsi:type="dcterms:W3CDTF">2022-12-14T15:23:42Z</dcterms:modified>
</cp:coreProperties>
</file>