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3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6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77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2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01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34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80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3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1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9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9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4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CC975F-8D74-4BCA-AE32-B9B46E1704FF}" type="datetimeFigureOut">
              <a:rPr lang="en-GB" smtClean="0"/>
              <a:t>14/02/2021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D6A7EF-13F5-4CA0-B218-19DF6DA617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57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9B7C3D1-18CD-4864-8023-16C70C6C5725}"/>
              </a:ext>
            </a:extLst>
          </p:cNvPr>
          <p:cNvSpPr txBox="1">
            <a:spLocks/>
          </p:cNvSpPr>
          <p:nvPr/>
        </p:nvSpPr>
        <p:spPr bwMode="auto">
          <a:xfrm>
            <a:off x="602457" y="5918994"/>
            <a:ext cx="10986294" cy="318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2860" rIns="22860" anchor="b"/>
          <a:lstStyle>
            <a:lvl1pPr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 defTabSz="8255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FFFF"/>
                </a:solidFill>
                <a:latin typeface="Calisto MT (Body)"/>
                <a:ea typeface="Helvetica Neue" charset="0"/>
                <a:cs typeface="Helvetica Neue" charset="0"/>
                <a:sym typeface="Helvetica Neue" charset="0"/>
              </a:rPr>
              <a:t>Maksymilian Drzezdzon, C15311966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9CB7860-2D99-4DCC-95DB-37546D0779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2457" y="1287463"/>
            <a:ext cx="10986294" cy="2324100"/>
          </a:xfrm>
        </p:spPr>
        <p:txBody>
          <a:bodyPr/>
          <a:lstStyle/>
          <a:p>
            <a:pPr indent="228600" algn="l">
              <a:defRPr/>
            </a:pPr>
            <a:r>
              <a:rPr lang="en-US" altLang="en-US" sz="5500" dirty="0">
                <a:latin typeface="+mn-lt"/>
              </a:rPr>
              <a:t>Scientific Research &amp; Literature   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13D707-C257-4C8D-88A6-94F326B514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3250" y="3598069"/>
            <a:ext cx="10985500" cy="952500"/>
          </a:xfrm>
        </p:spPr>
        <p:txBody>
          <a:bodyPr/>
          <a:lstStyle/>
          <a:p>
            <a:pPr marL="0" lvl="1" indent="228600" algn="l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3750" b="1" dirty="0"/>
              <a:t>(SPEC9997</a:t>
            </a:r>
            <a:r>
              <a:rPr lang="en-US" altLang="en-US" sz="3750" b="1"/>
              <a:t>) Presentation Notes – Not Main Slides</a:t>
            </a:r>
            <a:endParaRPr lang="en-US" altLang="en-US" sz="3750" b="1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A215-D82E-4A78-AA0D-8E00F67B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 Analysis?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08C2-3249-4EE3-A4EC-A34B5054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research method that collects smaller studies in order to calculate an final result</a:t>
            </a:r>
          </a:p>
          <a:p>
            <a:r>
              <a:rPr lang="en-US" dirty="0"/>
              <a:t>This is a complicated process as different studies will require different levels of normalization</a:t>
            </a:r>
          </a:p>
          <a:p>
            <a:r>
              <a:rPr lang="en-US" dirty="0"/>
              <a:t>Each study has its limitations whether on its data or results that need to somehow be compared with the latter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0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A429-2758-492E-B709-2F01B3EC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Thematic Analysis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AEBC-7715-46EB-93E7-DF6BC01A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find or identify themes in texts</a:t>
            </a:r>
          </a:p>
          <a:p>
            <a:r>
              <a:rPr lang="en-US" dirty="0"/>
              <a:t>Its both Deductive because you can start with a research question or hypothesis </a:t>
            </a:r>
          </a:p>
          <a:p>
            <a:r>
              <a:rPr lang="en-US" dirty="0"/>
              <a:t>However patterns can arise that could generate a theory by the end</a:t>
            </a:r>
          </a:p>
          <a:p>
            <a:r>
              <a:rPr lang="en-US" dirty="0"/>
              <a:t>Since a theme is being identified a case study would be seem like a good approach</a:t>
            </a:r>
          </a:p>
          <a:p>
            <a:r>
              <a:rPr lang="en-US" dirty="0"/>
              <a:t>Grounded Theory for the same reason that the inductive approach can be taken </a:t>
            </a:r>
          </a:p>
        </p:txBody>
      </p:sp>
    </p:spTree>
    <p:extLst>
      <p:ext uri="{BB962C8B-B14F-4D97-AF65-F5344CB8AC3E}">
        <p14:creationId xmlns:p14="http://schemas.microsoft.com/office/powerpoint/2010/main" val="5612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1D1E-C2E2-42DF-9B89-DB27F84A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Content Analysis?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432A-EE39-487C-B38C-959C95BD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Thematic analysis used to </a:t>
            </a:r>
            <a:r>
              <a:rPr lang="en-US" dirty="0" err="1"/>
              <a:t>analyse</a:t>
            </a:r>
            <a:r>
              <a:rPr lang="en-US" dirty="0"/>
              <a:t> text, visual, audio or text a good example of  this is NLP or audio processing techniques </a:t>
            </a:r>
          </a:p>
          <a:p>
            <a:r>
              <a:rPr lang="en-US" dirty="0"/>
              <a:t>However in this case its used to find presence of words or concepts</a:t>
            </a:r>
          </a:p>
          <a:p>
            <a:r>
              <a:rPr lang="en-US" dirty="0"/>
              <a:t>Since words can be enumerated in some way, a Quantitative approach would also work in a 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41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229C-A1A7-48CD-9100-9B8D3B06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7EFE-03A4-4EF4-808C-F7A4A8916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Shorten, A., &amp; Shorten, B. (2013). What is meta-analysis? </a:t>
            </a:r>
            <a:r>
              <a:rPr lang="en-IE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Evidence Based Nursing</a:t>
            </a:r>
            <a:r>
              <a:rPr lang="en-IE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E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IE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(1), 3. https://doi.org/10.1136/eb-2012-101118</a:t>
            </a:r>
            <a:endParaRPr lang="en-GB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/>
              <a:t>Caulfield, J. (2020, August 14). How to do thematic analysis. </a:t>
            </a:r>
          </a:p>
          <a:p>
            <a:pPr lvl="1"/>
            <a:r>
              <a:rPr lang="en-GB" dirty="0"/>
              <a:t>Retrieved from </a:t>
            </a:r>
            <a:r>
              <a:rPr lang="en-GB" dirty="0" err="1"/>
              <a:t>Scribbr</a:t>
            </a:r>
            <a:r>
              <a:rPr lang="en-GB" dirty="0"/>
              <a:t>: https://www.scribbr.com/methodology/</a:t>
            </a:r>
            <a:r>
              <a:rPr lang="en-GB"/>
              <a:t>thematic-analysis/</a:t>
            </a:r>
            <a:endParaRPr lang="en-GB" dirty="0"/>
          </a:p>
          <a:p>
            <a:r>
              <a:rPr lang="en-GB" dirty="0"/>
              <a:t>Luo, A. (2020, June 19). What is content analysis and how can you use it in your research? </a:t>
            </a:r>
          </a:p>
          <a:p>
            <a:pPr lvl="1"/>
            <a:r>
              <a:rPr lang="en-GB" dirty="0"/>
              <a:t>Retrieved from </a:t>
            </a:r>
            <a:r>
              <a:rPr lang="en-GB" dirty="0" err="1"/>
              <a:t>Scribbr</a:t>
            </a:r>
            <a:r>
              <a:rPr lang="en-GB" dirty="0"/>
              <a:t>: https://www.scribbr.com/methodology/content-analysis/</a:t>
            </a:r>
          </a:p>
        </p:txBody>
      </p:sp>
    </p:spTree>
    <p:extLst>
      <p:ext uri="{BB962C8B-B14F-4D97-AF65-F5344CB8AC3E}">
        <p14:creationId xmlns:p14="http://schemas.microsoft.com/office/powerpoint/2010/main" val="299521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A88D-A487-4894-83F4-57F27139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– post presentation/Q&amp;A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9EFD-23BF-4137-A6CC-80A2822A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91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118</TotalTime>
  <Words>314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Calisto MT (Body)</vt:lpstr>
      <vt:lpstr>Wingdings 2</vt:lpstr>
      <vt:lpstr>Slate</vt:lpstr>
      <vt:lpstr>Scientific Research &amp; Literature    </vt:lpstr>
      <vt:lpstr>What is Meta Analysis?</vt:lpstr>
      <vt:lpstr>What is Thematic Analysis ?</vt:lpstr>
      <vt:lpstr> What is Content Analysis?</vt:lpstr>
      <vt:lpstr>References</vt:lpstr>
      <vt:lpstr>Notes – post presentation/Q&amp;A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Research &amp; Literature    </dc:title>
  <dc:creator>Maks Drzezdzon</dc:creator>
  <cp:lastModifiedBy>Maks Drzezdzon</cp:lastModifiedBy>
  <cp:revision>10</cp:revision>
  <dcterms:created xsi:type="dcterms:W3CDTF">2021-02-14T13:03:22Z</dcterms:created>
  <dcterms:modified xsi:type="dcterms:W3CDTF">2021-02-14T15:34:02Z</dcterms:modified>
</cp:coreProperties>
</file>