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7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1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4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0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1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57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9B7C3D1-18CD-4864-8023-16C70C6C5725}"/>
              </a:ext>
            </a:extLst>
          </p:cNvPr>
          <p:cNvSpPr txBox="1">
            <a:spLocks/>
          </p:cNvSpPr>
          <p:nvPr/>
        </p:nvSpPr>
        <p:spPr bwMode="auto">
          <a:xfrm>
            <a:off x="602457" y="5918994"/>
            <a:ext cx="10986294" cy="31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b"/>
          <a:lstStyle>
            <a:lvl1pPr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alisto MT (Body)"/>
                <a:ea typeface="Helvetica Neue" charset="0"/>
                <a:cs typeface="Helvetica Neue" charset="0"/>
                <a:sym typeface="Helvetica Neue" charset="0"/>
              </a:rPr>
              <a:t>Maksymilian Drzezdzon, C15311966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9CB7860-2D99-4DCC-95DB-37546D0779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457" y="1287463"/>
            <a:ext cx="10986294" cy="2324100"/>
          </a:xfrm>
        </p:spPr>
        <p:txBody>
          <a:bodyPr/>
          <a:lstStyle/>
          <a:p>
            <a:pPr indent="228600" algn="l">
              <a:defRPr/>
            </a:pPr>
            <a:r>
              <a:rPr lang="en-US" altLang="en-US" sz="5500" dirty="0">
                <a:latin typeface="+mn-lt"/>
              </a:rPr>
              <a:t>Scientific Research &amp; Literature   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13D707-C257-4C8D-88A6-94F326B514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3250" y="3598069"/>
            <a:ext cx="10985500" cy="952500"/>
          </a:xfrm>
        </p:spPr>
        <p:txBody>
          <a:bodyPr/>
          <a:lstStyle/>
          <a:p>
            <a:pPr marL="0" lvl="1" indent="228600"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3750" b="1" dirty="0"/>
              <a:t>(SPEC9997</a:t>
            </a:r>
            <a:r>
              <a:rPr lang="en-US" altLang="en-US" sz="3750" b="1"/>
              <a:t>) Presentation Notes – Not Main Slides</a:t>
            </a:r>
            <a:endParaRPr lang="en-US" altLang="en-US" sz="375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E272-F92F-4CBA-BE36-971CA5759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CD212-E05A-4957-B258-6C10A5943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6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Calisto MT (Body)</vt:lpstr>
      <vt:lpstr>Wingdings 2</vt:lpstr>
      <vt:lpstr>Slate</vt:lpstr>
      <vt:lpstr>Scientific Research &amp; Literature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Research &amp; Literature    </dc:title>
  <dc:creator>Maks Drzezdzon</dc:creator>
  <cp:lastModifiedBy>Maks Drzezdzon</cp:lastModifiedBy>
  <cp:revision>1</cp:revision>
  <dcterms:created xsi:type="dcterms:W3CDTF">2021-02-14T13:03:22Z</dcterms:created>
  <dcterms:modified xsi:type="dcterms:W3CDTF">2021-02-14T13:04:25Z</dcterms:modified>
</cp:coreProperties>
</file>