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f7d0f90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f7d0f90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f7d0f9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f7d0f9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f7d0f90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f7d0f90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f7d0f90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f7d0f90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f7d0f90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f7d0f90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f7d0f90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f7d0f90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82284a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82284a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f7d0f90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f7d0f90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f7d0f90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f7d0f90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f7d0f90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f7d0f90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82284ab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82284ab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82284a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e82284a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e071a7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e071a7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f7d0f9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f7d0f9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f7d0f9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f7d0f9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f7d0f90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f7d0f90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f7d0f90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f7d0f90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82284ab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82284ab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f7d0f90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f7d0f90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Course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Varying the parameters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00" y="1742500"/>
            <a:ext cx="37528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63" y="1742500"/>
            <a:ext cx="37814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Fn as an Example of Sigmoid Functions 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75" y="1178075"/>
            <a:ext cx="5396650" cy="37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 - Applying Linear Cost Function  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00" y="1837900"/>
            <a:ext cx="35909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700" y="1837900"/>
            <a:ext cx="36004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Entropy Loss Function 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96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75" y="1894025"/>
            <a:ext cx="35814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075" y="1894025"/>
            <a:ext cx="3581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Cost Function 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0" y="1297325"/>
            <a:ext cx="8839199" cy="175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Costs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75" y="1154225"/>
            <a:ext cx="5277425" cy="37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for Logistic Regression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00" y="1462225"/>
            <a:ext cx="7361775" cy="11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Logistic Regression 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0" y="1750450"/>
            <a:ext cx="33242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700" y="1845850"/>
            <a:ext cx="33242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Linear Logistic Regression 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53" y="1714353"/>
            <a:ext cx="4014450" cy="2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488" y="1761163"/>
            <a:ext cx="36195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Logistic Regression 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050" y="1017725"/>
            <a:ext cx="2669900" cy="18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75" y="3165034"/>
            <a:ext cx="2773782" cy="1843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034" y="3165036"/>
            <a:ext cx="2773782" cy="184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9318" y="3165025"/>
            <a:ext cx="2773782" cy="184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from Last Week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Slides are not lecture notes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Linear Regression --- linear functions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Linear Regression -- Cost Functions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Linear Regression -- Optimization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Linear Regression -- Variants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Work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Take the example of tweet sentiment classification, and write an outline of how the challenge of tweet classification would match up to the mechanisms of logistic regression.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	Would there be a p</a:t>
            </a:r>
            <a:r>
              <a:rPr lang="en-IE" dirty="0" err="1"/>
              <a:t>roblem</a:t>
            </a:r>
            <a:r>
              <a:rPr lang="en-IE" dirty="0"/>
              <a:t> applying linear regression to tweet classification? If so, what? 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Come up with a novel logistic regression example that takes at least 3 features and compare execution with both a </a:t>
            </a:r>
            <a:r>
              <a:rPr lang="en" dirty="0" err="1"/>
              <a:t>Bayeesian</a:t>
            </a:r>
            <a:r>
              <a:rPr lang="en" dirty="0"/>
              <a:t> (or Decision Tree) approach and Logistic approach.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Problem Statement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Same as for Linear Regression with the only difference being that our </a:t>
            </a:r>
            <a:r>
              <a:rPr lang="en" sz="2400" b="1">
                <a:solidFill>
                  <a:schemeClr val="dk1"/>
                </a:solidFill>
              </a:rPr>
              <a:t>Target variable is Binary</a:t>
            </a:r>
            <a:r>
              <a:rPr lang="en" sz="2400">
                <a:solidFill>
                  <a:schemeClr val="dk1"/>
                </a:solidFill>
              </a:rPr>
              <a:t> rather than real valued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125" y="1098600"/>
            <a:ext cx="5412550" cy="35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Binary Problem with Linear Regression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25" y="1106525"/>
            <a:ext cx="5428450" cy="36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Step Function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75" y="844175"/>
            <a:ext cx="5905425" cy="3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Linear Regression Approach 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50" y="1122425"/>
            <a:ext cx="5706700" cy="3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Alternative Visualisations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25" y="1767400"/>
            <a:ext cx="3401250" cy="22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Function 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3475"/>
            <a:ext cx="28956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705" y="1066775"/>
            <a:ext cx="5327547" cy="3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203</Words>
  <Application>Microsoft Macintosh PowerPoint</Application>
  <PresentationFormat>On-screen Show (16:9)</PresentationFormat>
  <Paragraphs>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Deep Learning Course</vt:lpstr>
      <vt:lpstr>Review from Last Week</vt:lpstr>
      <vt:lpstr>Logistic Regression Problem Statement</vt:lpstr>
      <vt:lpstr>Example Problem</vt:lpstr>
      <vt:lpstr>Modelling Binary Problem with Linear Regression </vt:lpstr>
      <vt:lpstr>Using a Step Function </vt:lpstr>
      <vt:lpstr>Problems with Linear Regression Approach </vt:lpstr>
      <vt:lpstr>Aside: Alternative Visualisations</vt:lpstr>
      <vt:lpstr>Logistic Function </vt:lpstr>
      <vt:lpstr>Varying the parameters</vt:lpstr>
      <vt:lpstr>Logistic Fn as an Example of Sigmoid Functions </vt:lpstr>
      <vt:lpstr>Cost Function - Applying Linear Cost Function  </vt:lpstr>
      <vt:lpstr>Cross Entropy Loss Function </vt:lpstr>
      <vt:lpstr>Logistic Cost Function </vt:lpstr>
      <vt:lpstr>Plotting the Costs</vt:lpstr>
      <vt:lpstr>Gradient Descent for Logistic Regression</vt:lpstr>
      <vt:lpstr>Multivariate Logistic Regression </vt:lpstr>
      <vt:lpstr>Non Linear Logistic Regression </vt:lpstr>
      <vt:lpstr>Multinomial Logistic Regression </vt:lpstr>
      <vt:lpstr>Lab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Course</dc:title>
  <cp:lastModifiedBy>Robert John Ross</cp:lastModifiedBy>
  <cp:revision>4</cp:revision>
  <dcterms:modified xsi:type="dcterms:W3CDTF">2021-02-10T09:58:10Z</dcterms:modified>
</cp:coreProperties>
</file>