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J9rqIrWMpnCs3EaoxWJKRYu3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a560ff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a560f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358cfe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358cf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358cfe4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358cfe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1a77d8c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1a77d8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a560ff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bfa560ffb8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1a77d8c6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1a77d8c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fa560ff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bfa560ffb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a560ff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bfa560ffb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a560ffb8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a560ff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a560ff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bfa560ffb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fa560ffb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fa560ff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a77d8c6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a77d8c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fa560ffb8_0_0"/>
          <p:cNvSpPr txBox="1"/>
          <p:nvPr/>
        </p:nvSpPr>
        <p:spPr>
          <a:xfrm>
            <a:off x="1835708" y="1526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</a:rPr>
              <a:t>Deep Learning Course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85" name="Google Shape;85;gbfa560ffb8_0_0"/>
          <p:cNvSpPr txBox="1"/>
          <p:nvPr/>
        </p:nvSpPr>
        <p:spPr>
          <a:xfrm>
            <a:off x="1835700" y="3615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Improving Performance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358cfe4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Overfitting Problem - Example: Regression</a:t>
            </a:r>
            <a:endParaRPr/>
          </a:p>
        </p:txBody>
      </p:sp>
      <p:pic>
        <p:nvPicPr>
          <p:cNvPr id="145" name="Google Shape;145;g70358cfe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75" y="2311500"/>
            <a:ext cx="35718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70358cfe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050" y="2311500"/>
            <a:ext cx="35718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70358cfe4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3925" y="2311500"/>
            <a:ext cx="3571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70358cfe49_0_0"/>
          <p:cNvSpPr txBox="1"/>
          <p:nvPr/>
        </p:nvSpPr>
        <p:spPr>
          <a:xfrm>
            <a:off x="848125" y="4844750"/>
            <a:ext cx="29043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Few Parameters - Reasonable Fit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70358cfe49_0_0"/>
          <p:cNvSpPr txBox="1"/>
          <p:nvPr/>
        </p:nvSpPr>
        <p:spPr>
          <a:xfrm>
            <a:off x="4643850" y="4844750"/>
            <a:ext cx="29043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Parameters - Better Fit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70358cfe49_0_0"/>
          <p:cNvSpPr txBox="1"/>
          <p:nvPr/>
        </p:nvSpPr>
        <p:spPr>
          <a:xfrm>
            <a:off x="8320900" y="4844750"/>
            <a:ext cx="3294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 More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Parameters - Going too far????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358cfe49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Extreme Regression Case </a:t>
            </a:r>
            <a:endParaRPr/>
          </a:p>
        </p:txBody>
      </p:sp>
      <p:pic>
        <p:nvPicPr>
          <p:cNvPr id="156" name="Google Shape;156;g70358cfe4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452" y="1914655"/>
            <a:ext cx="5635275" cy="40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Overfitting in classification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736" y="1590327"/>
            <a:ext cx="7329810" cy="481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Overfitting on a Classification Task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04" y="1690688"/>
            <a:ext cx="3910699" cy="261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6772" y="1724141"/>
            <a:ext cx="3481633" cy="239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838200" y="4304371"/>
            <a:ext cx="3298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4456772" y="4304371"/>
            <a:ext cx="3298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Horrible Overfitting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8278666" y="4304371"/>
            <a:ext cx="3298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‘better’ solution</a:t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8405" y="1722147"/>
            <a:ext cx="3816557" cy="255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Overfitting - Finding the Sweet Spot</a:t>
            </a:r>
            <a:endParaRPr/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736" y="1590327"/>
            <a:ext cx="7329810" cy="481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1a77d8c6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1: Regularization</a:t>
            </a:r>
            <a:endParaRPr/>
          </a:p>
        </p:txBody>
      </p:sp>
      <p:sp>
        <p:nvSpPr>
          <p:cNvPr id="185" name="Google Shape;185;gc1a77d8c63_0_0"/>
          <p:cNvSpPr txBox="1"/>
          <p:nvPr/>
        </p:nvSpPr>
        <p:spPr>
          <a:xfrm>
            <a:off x="690000" y="2718500"/>
            <a:ext cx="1081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Training_Cost = Actual_Error + 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Penalty_for_High_Weights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c1a77d8c63_0_0"/>
          <p:cNvSpPr txBox="1"/>
          <p:nvPr/>
        </p:nvSpPr>
        <p:spPr>
          <a:xfrm>
            <a:off x="2211850" y="3991225"/>
            <a:ext cx="41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e.g., Sum of Squared Error or Cross Entropy Loss Function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c1a77d8c63_0_0"/>
          <p:cNvCxnSpPr>
            <a:stCxn id="186" idx="0"/>
          </p:cNvCxnSpPr>
          <p:nvPr/>
        </p:nvCxnSpPr>
        <p:spPr>
          <a:xfrm flipH="1" rot="10800000">
            <a:off x="4306300" y="3422725"/>
            <a:ext cx="6117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gc1a77d8c63_0_0"/>
          <p:cNvPicPr preferRelativeResize="0"/>
          <p:nvPr/>
        </p:nvPicPr>
        <p:blipFill rotWithShape="1">
          <a:blip r:embed="rId3">
            <a:alphaModFix/>
          </a:blip>
          <a:srcRect b="0" l="66907" r="0" t="0"/>
          <a:stretch/>
        </p:blipFill>
        <p:spPr>
          <a:xfrm>
            <a:off x="9539417" y="1549075"/>
            <a:ext cx="1504600" cy="95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c1a77d8c63_0_0"/>
          <p:cNvCxnSpPr/>
          <p:nvPr/>
        </p:nvCxnSpPr>
        <p:spPr>
          <a:xfrm flipH="1">
            <a:off x="9119375" y="2508425"/>
            <a:ext cx="5436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Regularisation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457" y="4265209"/>
            <a:ext cx="3117183" cy="211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591014" y="1690688"/>
            <a:ext cx="49511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just making our cost proportional to our actual error on training data, we can use a cost function which includes a part which is proportional to the magnitude of parameters.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Regularisation penalizes extreme parameters and in so doing helps to stop overfitting. 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444" y="1549079"/>
            <a:ext cx="4546568" cy="95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6969512" y="2665141"/>
            <a:ext cx="3858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combining MSE and L2 regularisation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2: Early Stopping</a:t>
            </a:r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533101"/>
            <a:ext cx="7380249" cy="481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3: Dropout</a:t>
            </a:r>
            <a:endParaRPr/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377950"/>
            <a:ext cx="10706100" cy="41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Dropout Mask</a:t>
            </a:r>
            <a:endParaRPr/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390650"/>
            <a:ext cx="104394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fa560ffb8_0_122"/>
          <p:cNvSpPr txBox="1"/>
          <p:nvPr>
            <p:ph type="ctrTitle"/>
          </p:nvPr>
        </p:nvSpPr>
        <p:spPr>
          <a:xfrm>
            <a:off x="1524000" y="1468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Alternative Activations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Representation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26994"/>
            <a:ext cx="8714436" cy="527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1a77d8c63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Assignment</a:t>
            </a:r>
            <a:endParaRPr/>
          </a:p>
        </p:txBody>
      </p:sp>
      <p:sp>
        <p:nvSpPr>
          <p:cNvPr id="228" name="Google Shape;228;gc1a77d8c63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Split into small groups: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your own dataset of choice to investigate Dropout and Early Stopping. This dataset can be a text dataset or perhaps a vision or business data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a560ffb8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Hyperbolic Tangent Functions </a:t>
            </a:r>
            <a:endParaRPr/>
          </a:p>
        </p:txBody>
      </p:sp>
      <p:pic>
        <p:nvPicPr>
          <p:cNvPr id="96" name="Google Shape;96;gbfa560ffb8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23" y="3966625"/>
            <a:ext cx="3347205" cy="178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bfa560ffb8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7391" y="3867635"/>
            <a:ext cx="3767672" cy="16616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bfa560ffb8_0_8"/>
          <p:cNvSpPr txBox="1"/>
          <p:nvPr/>
        </p:nvSpPr>
        <p:spPr>
          <a:xfrm>
            <a:off x="104100" y="5650251"/>
            <a:ext cx="38994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Activation Function + Derivative </a:t>
            </a:r>
            <a:endParaRPr/>
          </a:p>
        </p:txBody>
      </p:sp>
      <p:sp>
        <p:nvSpPr>
          <p:cNvPr id="99" name="Google Shape;99;gbfa560ffb8_0_8"/>
          <p:cNvSpPr txBox="1"/>
          <p:nvPr/>
        </p:nvSpPr>
        <p:spPr>
          <a:xfrm>
            <a:off x="8219979" y="5618451"/>
            <a:ext cx="40626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HTAN Activation Function + Derivative </a:t>
            </a:r>
            <a:endParaRPr/>
          </a:p>
        </p:txBody>
      </p:sp>
      <p:pic>
        <p:nvPicPr>
          <p:cNvPr id="100" name="Google Shape;100;gbfa560ffb8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2299" y="1318163"/>
            <a:ext cx="5483239" cy="348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fa560ffb8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HTAN Performance </a:t>
            </a:r>
            <a:endParaRPr/>
          </a:p>
        </p:txBody>
      </p:sp>
      <p:pic>
        <p:nvPicPr>
          <p:cNvPr id="106" name="Google Shape;106;gbfa560ffb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06" y="1938865"/>
            <a:ext cx="5105662" cy="341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bfa560ffb8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867" y="1938865"/>
            <a:ext cx="5223598" cy="350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a560ffb8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HTAN Performance - Cause </a:t>
            </a:r>
            <a:endParaRPr/>
          </a:p>
        </p:txBody>
      </p:sp>
      <p:pic>
        <p:nvPicPr>
          <p:cNvPr id="113" name="Google Shape;113;gbfa560ffb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50" y="1690825"/>
            <a:ext cx="6779950" cy="4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a560ffb8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Rectified Linear Units </a:t>
            </a:r>
            <a:endParaRPr/>
          </a:p>
        </p:txBody>
      </p:sp>
      <p:pic>
        <p:nvPicPr>
          <p:cNvPr id="119" name="Google Shape;119;gbfa560ffb8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4878388"/>
            <a:ext cx="3365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bfa560ffb8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312" y="4694238"/>
            <a:ext cx="46228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bfa560ffb8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3" y="1690688"/>
            <a:ext cx="5056950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bfa560ffb8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560" y="1690688"/>
            <a:ext cx="4868552" cy="31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fa560ffb8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Rectified Linear Unit Performance Cause</a:t>
            </a:r>
            <a:endParaRPr/>
          </a:p>
        </p:txBody>
      </p:sp>
      <p:pic>
        <p:nvPicPr>
          <p:cNvPr id="128" name="Google Shape;128;gbfa560ffb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25" y="1690825"/>
            <a:ext cx="7097950" cy="4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1a77d8c6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Assignment</a:t>
            </a:r>
            <a:endParaRPr/>
          </a:p>
        </p:txBody>
      </p:sp>
      <p:sp>
        <p:nvSpPr>
          <p:cNvPr id="134" name="Google Shape;134;gc1a77d8c63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Split into small groups: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Within your group split in two, parts A and B. Part A should investigate Leaky RELU while part B should investigate clipping for RELU. Each group take 15 minutes to investigate their variety, and then two minutes each to inform the other half of the team.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1524000" y="1468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Preventing Overfitting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2018-03-13T11:51:17Z</dcterms:created>
  <dc:creator>Microsoft Office User</dc:creator>
</cp:coreProperties>
</file>