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882" r:id="rId3"/>
    <p:sldId id="647" r:id="rId4"/>
    <p:sldId id="883" r:id="rId5"/>
    <p:sldId id="869" r:id="rId6"/>
    <p:sldId id="1117" r:id="rId7"/>
    <p:sldId id="1118" r:id="rId8"/>
    <p:sldId id="870" r:id="rId9"/>
    <p:sldId id="871" r:id="rId10"/>
    <p:sldId id="872" r:id="rId11"/>
    <p:sldId id="873" r:id="rId12"/>
    <p:sldId id="1116" r:id="rId13"/>
    <p:sldId id="1115" r:id="rId14"/>
    <p:sldId id="1123" r:id="rId15"/>
    <p:sldId id="1124" r:id="rId16"/>
    <p:sldId id="1119" r:id="rId17"/>
    <p:sldId id="576" r:id="rId18"/>
    <p:sldId id="727" r:id="rId19"/>
    <p:sldId id="1120" r:id="rId20"/>
    <p:sldId id="1121" r:id="rId21"/>
    <p:sldId id="1125" r:id="rId22"/>
    <p:sldId id="878" r:id="rId23"/>
    <p:sldId id="1126" r:id="rId24"/>
    <p:sldId id="912" r:id="rId25"/>
    <p:sldId id="886" r:id="rId26"/>
    <p:sldId id="880" r:id="rId27"/>
    <p:sldId id="891" r:id="rId28"/>
    <p:sldId id="1122" r:id="rId29"/>
    <p:sldId id="1127" r:id="rId30"/>
    <p:sldId id="25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9" autoAdjust="0"/>
    <p:restoredTop sz="94660"/>
  </p:normalViewPr>
  <p:slideViewPr>
    <p:cSldViewPr>
      <p:cViewPr varScale="1">
        <p:scale>
          <a:sx n="67" d="100"/>
          <a:sy n="67" d="100"/>
        </p:scale>
        <p:origin x="12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59.338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55-2 19,'1'9'29,"-5"-9"0,7 6 2,-4-6 0,-8-3-13,12 6-5,-7-6-4,4 0-2,-6 1-3,3 1 0,-2-2-2,-1 0-4,5 6-5,-9-3-15,3-3-10,5 6-1,-2-3-2,7 4 2,-3-8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22.506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68 280 20,'17'3'27,"-13"-8"1,3-1 3,-10 0 0,-4-2-15,4 2-2,-12-2-1,5 8-4,-6-7-2,6 11-1,-3-1-1,5 2-2,-2 1-2,10 2 1,0-2-1,5 5-1,2-5 1,3 0 0,2 1-1,1-2 1,-3-5-1,-2 0 1,-1-4-1,-1-1 0,0 0-3,-6-7-4,10 6-12,-6-3-17,3-2 2,2 3-3,-2-7 3,7 7-1</inkml:trace>
  <inkml:trace contextRef="#ctx0" brushRef="#br0" timeOffset="411">379 259 15,'11'7'24,"-11"-8"1,6 5 4,-2-5-6,-2-4-5,2 7 1,-8-6-2,5 5-3,-8-4-2,7 9-2,-8-6-3,3 4-1,-5-1-2,3 3-2,1-1-1,2 2 1,3-4-2,5 1 0,0-2 0,6-2 1,0 0-1,0-3 0,-1 0 0,-2 0 0,-1-1 0,-5-3-2,-1 7-2,-6-10-7,2 6-18,0 1-8,0-4 1,2 3-1,2-2 1,7 5 1</inkml:trace>
  <inkml:trace contextRef="#ctx0" brushRef="#br0" timeOffset="781">705 251 5,'4'11'28,"-8"-10"0,5 6 2,-8-5 0,7 4 2,6-2-15,-14-8-6,14 8-2,-12-4-1,8 5 0,-11 1-2,5 4 0,0-3-3,1 4-2,0 1 0,3-7-1,0 1 1,7-3-2,3-3 1,3 0 1,-2-3-1,7-5 2,-8-1-1,0 1 0,-5-1 0,1 2 0,-5 0 0,-2-2-2,-6 4-2,-5-4-6,10 5-17,-8 1-12,-6 0 1,2 5 0,-12-5 0,0 3 2</inkml:trace>
  <inkml:trace contextRef="#ctx0" brushRef="#br0" timeOffset="5498">153-1 12,'9'8'32,"-6"-5"1,1 4 2,-4-1-1,-1-9 2,-2 12-23,-6-9-1,1 5-4,-4-5-3,4 6-1,-4-3-1,5 2-1,3-2 0,5 4-1,2-7 0,4 3-1,6-3 0,3-3 1,-2 0-1,0-4 0,1 2 0,-4 0 0,-1 0-1,-8-1-1,-2 3-3,-9-5-8,0 5-23,4 4-2,-2-5 1,4 3-1,-3-2 1</inkml:trace>
  <inkml:trace contextRef="#ctx0" brushRef="#br0" timeOffset="5899">543 72 15,'-3'3'31,"6"3"2,-7 0 1,2-1 0,-2-5 2,0-3-23,8 3-2,-7-2-4,3 2-1,0-3-1,5 3 0,-5-3-2,4 3 0,-3 0-1,4 3-1,-1-3-3,0-6-4,5 9-15,-1-9-16,-1-2-2,3 4 2,-5-6-2,-1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0.277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141 66 17,'6'6'29,"-7"-9"0,2 6 3,-1-3 0,0-3-11,2 3-4,-7-6-5,4 3-5,-4-2-1,4 5 0,-7-3-1,4 3-1,-2-3-2,0 7 1,3-1-1,1 3 0,-2-1-1,4 1 1,6 0-2,-2 0 1,7-3-1,1 1 1,-2-4 0,7 0 0,-6-4-1,0 1 1,1-3-1,-6-1-1,0 1-4,-9-5-7,-3 5-24,3 0-2,-5 3 2,2 0-3,-1 0 3</inkml:trace>
  <inkml:trace contextRef="#ctx0" brushRef="#br0" timeOffset="5868">4 26 16,'-4'-3'29,"7"6"0,-8-3 2,8 5 0,-1-2-13,-4-6-5,5 3-3,2 0-8,-1-8-7,6 2-18,5 3-7,-4-7 0,8 9-2,-4-5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0.788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118 5 4,'9'5'22,"-10"-7"2,8 7 2,-10-8 3,9 3-11,-2 0-1,-7-2-3,10 2-2,-7-3 1,6 8-2,-8-5-2,9 3-2,-7 0-1,3 0-2,3 0-1,-3 3-1,0-3-1,2-1 0,1-2-1,1 3 1,0-6-1,-4 3 0,4 0 1,-4-2-1,2-1 1,-4-3-1,-1 3 0,-4-3-3,5 6-6,-7-5-17,-2 2-10,4 0-1,-2 0 1,4 6 0,0-3 0</inkml:trace>
  <inkml:trace contextRef="#ctx0" brushRef="#br0" timeOffset="5598">0 42 2,'9'22'24,"-8"-15"2,13 9-2,-7-16 2,12 13-5,-9-12-32,-10-15-10,4 11-4,-12-13 1,8 16-1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3.702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61 64 7,'-7'-3'23,"8"7"1,-5-5 2,4 1-3,-3 0-4,-2 0-3,4 3-3,-8-6-2,13 3-2,-4-3-2,6 3-1,-6-3-1,8 6 0,-5-8-1,1 5 0,0-1-1,-1 1-2,-4-3 1,-1 3-1,1-1-1,-2-2 1,-1 1-1,4-1 0,-3 2 0,1-2 0,4 1 1,-1 1-1,-2-1 0,1-1 0,0 2 0,-3 0 0,-2-2 1,-1 3-1,-3-2 1,2 2-1,0-1 1,-1 2 0,2-1 0,6 2 0,0 1 0,0-2 0,5 2-1,1-2 1,0 1 0,1-2-1,-1 0 0,-3-3-3,7 0-15,-4 0-17,-6-6 1,0 5 0,-6-5-2,6 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1.569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2-2 10,'1'5'25,"-4"-7"2,7 8 3,-4-5-3,5-1-6,-1 1-3,-2-1-4,7 6-4,-3-6-2,1 4-2,-2-4-2,4 2-1,-5-2-2,4 4-3,2 6-5,-10-14-11,0 4-16,4 0 1,1-3-1,-1 6 1,2-6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2.210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76 57 25,'8'3'29,"-14"-9"2,6 6-1,-5-6 1,0-1-15,0 3-3,-7-16-6,1 14-2,3 1-1,3 2-1,-5 0 0,1 3-1,3 3 1,3 3-2,2-2 1,4 7-1,-3 6-1,6-8 1,4 8-2,3-13 1,-3-1 1,3 0-1,3-3 2,-1 0-1,-8-9 0,2 3 1,-9-6 1,1 4-1,-5 3 0,-4-3 0,-3-2 0,-1 4-1,1 4 0,2 0 1,-1-1-1,3 6-1,2-1-2,5 0-2,9 19-9,-2-14-17,4-6-7,6 3 0,3-2 0,6 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2.781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0 69 17,'11'-7'25,"7"7"1,-11-8 4,5 2-10,0 2-1,-5-11-3,0 9-4,-4-8-3,1 11-3,-4-2-1,1 7-1,-12-2-1,4 3-1,3 0-1,4 1 0,-9 2 0,0 0 0,8 1-1,2-2 0,7 9 1,-5-7-2,-1-3 1,3-3 0,6 1-3,0-5-5,-10-5-21,7 5-3,-11-16 0,10 13-1,-11-7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36.957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5023 77 17,'16'8'28,"-10"-8"2,-4 3 2,-4-3 1,-6-7-13,7 8-1,-12-9-6,6 3-4,-9-5-1,2 5-2,1-2-3,1 2-2,2 1-5,-1-4-12,8-1-20,6 6 1,0-5-1,4 8 0,-8-9 0</inkml:trace>
  <inkml:trace contextRef="#ctx0" brushRef="#br0" timeOffset="400">4058 145 19,'-1'6'30,"8"9"1,-11-9 0,8 8-2,-13-14-9,7-10-45,6 7-3,-7-8-2,6 9-1,-10-7 0</inkml:trace>
  <inkml:trace contextRef="#ctx0" brushRef="#br0" timeOffset="1612">7 717 17,'-7'-3'21,"10"10"2,-3-7-3,4 3-1,-1 0-3,-1 1-1,3 6-2,-3-1-1,3 5-2,-3-1-1,7 7-2,-4-1-2,7 4-1,-2 3-1,4 2-1,0-1-1,5 2 1,1-2-1,2 1 0,1-5-1,-2 0 0,5-3 1,0-3-1,-1-3 0,0 0 1,-1-2-1,3-7 1,-4 4-1,7-2 1,-5-1-1,4-3 0,2-2 1,-1-4-1,2-1 1,-1-3-1,1-2 0,-1-1 0,1-1 0,1 1 1,-3 0-1,0 4 1,-3-1-1,2 3 1,4-3 0,-4 2 0,-2 3 1,4 2-1,-2-6 1,3 2-1,1 1 0,0 1 1,-3 0-1,1-1 0,1 1 0,-2 1 0,-7 5 0,3 2 0,-8-3 0,1 4 0,-2 3 0,-3 1 0,2 2 0,-3 1 0,-2-2 0,2 2-1,-3 0 1,0-3 0,-2 1 0,-6 1 0,1-3-1,2-3 1,-4 0-1,-1 0 1,3 0-1,1 2 1,-1-7-1,-1 4 0,0-3 1,0 0-1,2 0 0,-1-3 1,-2 0-1,4-3 0,-4 3 0,2-3 0,6 0 0,-2 0 0,1-1 0,7-2 1,-4-1-1,5 0 0,0-1-1,0-1 1,-1-1 1,4-4-1,-6 2 0,1 0 0,-2-1 0,6 0 0,1-3 0,2 1 0,1 0 0,2 4 0,1-3 0,2 4 1,2 0-1,-4 1 0,0 4 0,-1 2 1,-1-1-1,6 1 0,-4 3 0,4 0 0,1-2 0,2 4 0,1-1 1,0 1-1,4 3 0,-3 0 0,1-3 1,4 4-1,-5 3 0,5-1 1,-2-1-1,0-1 0,-1-3 0,-4 0 1,8-3-1,-3-6 0,3-4 0,-4 1 0,1-3 0,-2-4 1,-1 0-1,3-4 0,-8 0 0,-2 1 0,-1-4 0,-5-1-1,-2-1 1,-3 0 0,-3 1-2,-10-2-4,0 10-8,-15-4-25,-8 1-1,-12 1 2,-5 1-2,-12 6 1</inkml:trace>
  <inkml:trace contextRef="#ctx0" brushRef="#br0" timeOffset="3264">225 1867 19,'12'14'24,"-9"-10"2,5 7 2,1-5-6,-2-6-6,7 2 1,-7-15-3,15 4-1,-9-18-2,18 3 0,-3-14-1,7-2-2,4-10-2,4-4 0,0-6-2,7 2-2,-2 2 1,-1 2-1,-6 7-1,-2 7 0,-7 1 0,-2 13 0,-4 7-1,-9 5-1,1 3 0,-2 5-3,7 9-3,-9-9-9,4 12-22,5 0-1,-3 5 1,-5 6-1,-2 2 2</inkml:trace>
  <inkml:trace contextRef="#ctx0" brushRef="#br0" timeOffset="3615">827 1555 18,'-40'1'32,"4"5"1,-7-7 1,0 4 0,-1-3-1,-5-3-23,10 1-4,-2-5 0,4 4-4,-4 2-1,8 2 0,3 2-2,-1-3-6,16 4-12,4-1-16,5-3 1,12 3 0,8-6 0,11 5 1</inkml:trace>
  <inkml:trace contextRef="#ctx0" brushRef="#br0" timeOffset="3895">777 1599 7,'-4'16'28,"-11"-9"1,14 6 1,-3-8-1,8 7 1,9-7-16,-6-2-8,12 0 0,-6-4-3,11 2-1,-7-4-1,2 0 1,-2-2-1,-1-1 0,-3-5 0,1 1 0,-4-2 0,-3 1 0,-4-2 1,-4 0 0,-7 2 0,-2 4 0,-10 3 2,0 5-1,-14 3 1,4 6 0,-3 3-1,7 3 1,-3 5-1,9 0-1,3 2-1,10 3-1,7-5 0,10 0-1,9 1-2,1-7-3,11 1-7,-1-6-16,5-7-7,2-3 0,3-4-1,-4-5 2,-6-8 2</inkml:trace>
  <inkml:trace contextRef="#ctx0" brushRef="#br0" timeOffset="4306">1242 1579 9,'-2'6'29,"-14"0"1,5 9 3,-8-2-1,5 0 0,5 7-17,-8-6-4,13 12-2,-9-6-3,9 2 0,-4 0-1,8 5-2,-4-7 0,7-3 0,-2-5-2,4 1-1,3-10 0,5-3 0,3-8 0,0-7-1,5 0 1,1-1 0,-1-8 0,2 4-1,-6 1 2,-2 5-1,-5 3 1,-2 2-1,-3 6 1,-5 8 0,-5 5 0,4 1 0,-2 3-1,2 3 0,2 3 0,2 0 0,6-3 0,1-4 0,2-4 0,6-4 0,-3-6 0,4-5 1,-3-8 0,2-5-1,0-2 0,-5-2 0,4 1 0,-6-7-1,4 4-3,-8-7-9,1 8-24,0 3 0,-6 2 0,0 5-1,-11 3 1</inkml:trace>
  <inkml:trace contextRef="#ctx0" brushRef="#br0" timeOffset="5477">3188 764 14,'-4'-3'24,"11"9"3,-8-6 3,2-3-8,2 9-2,-5-9-2,5 8-1,-6-3-5,5 9-2,-4-7-2,4 6-3,-4-1-2,4 2 0,2 2-2,1 3 1,3-1-1,2 0 1,-1 0-1,5 1 0,-1 1 0,4 0 0,-2-3 0,3 1 0,2-1 0,0-6-1,2 4 0,-1-7 0,-1 0 1,2-4-1,2-4 0,3-2 0,1-1 0,2-3 0,0-5 0,-1 1 0,-1 0 1,2 2-1,-2 1 1,-3 3-1,1-2 0,1 2 1,5 5-1,5-1 0,5 0 1,1 0-1,-2 0 1,1-1-1,-2 2 0,-4 1 1,-5 1 0,-2 3-1,-9-2 1,-1 5 0,-3 4-1,-2 1 1,3-1 0,-3 3-1,2-2 0,-4 4 1,3 0-1,0 1 0,-4 0 1,1-2 0,-2 6-1,0-3 1,-3 0 0,0 0 0,-1-3 0,-3-2 0,1-4 0,-1 1-1,0-5 1,-2-1-1,1 3 1,-1-5-1,2 2 0,-2-2 0,2 1 0,2-4 0,-1 2 0,0-1 0,0-3 0,-1-4 0,2 3-1,8-4 1,-1 1 1,4-4-1,0-2 0,1 0 0,2 2 0,4 0 0,1-1 0,-2 4 0,-2-2 0,3 1 0,0 6 0,1-2 0,5 2 0,-1 1 0,0 1 1,4 0-1,1 2 0,2 2 0,-1-4 1,1 2-1,2 1 0,-3 2 1,1-3-1,-2 1 1,-6 2 1,3 0-2,-1 1 0,2 3 0,-4-2 0,4 2 0,-4-2 0,6 3 0,3-1 0,-3 0 0,-3-2 0,0 3 0,1 0 0,1-1 0,-1 0 0,0 2 0,-3 1 0,5 1 0,-1-2 0,2-1 0,-2-2 0,3-3 0,3-3 0,0-4 0,3-4 0,-1-4 0,4-4 0,-1 0 0,0-6 0,-6 2 0,2-5 0,-7 3 0,-4-2 0,-8-2 0,-2 2 0,-3 0 0,-3 1 0,-6-6 0,-2 7 0,-3-4 0,-1 3 0,-3-1-4,3 7-10,-5-6-25,-1 3-2,-3 6 1,-5 1-1,1 3 2</inkml:trace>
  <inkml:trace contextRef="#ctx0" brushRef="#br0" timeOffset="7150">3941 1263 11,'11'3'28,"-11"-3"2,6 3 3,-5-3 1,-9-1-10,14 6-6,-17-6-1,9 11-4,-11-5-4,3 8-2,-10 2-2,-2 6-1,-8-3-1,-3 15-1,-4-4 0,-3 3 0,0 1 0,-1 0-1,1-1 0,4-3-1,8-1 0,3-8-2,11 0-4,0-11-5,15 8-10,5-11-18,5-4 1,8 0 0,1-5-1,9-1 4</inkml:trace>
  <inkml:trace contextRef="#ctx0" brushRef="#br0" timeOffset="7500">4176 1485 24,'7'-10'29,"2"10"3,-9-10 1,-3 10 0,-3 3-14,-10-3-3,2 12-4,-9-5-4,0 4-2,-7 3-2,0 5-2,4 4 0,0 2-1,5-3 0,8-3-1,9 4 0,8-3-1,10-4 1,9-6-1,4-6 0,5-5 1,2-7 0,4 0 0,-7-8 1,-1-1-1,-7-1 1,0-1 0,-6 1 0,-7 3-1,-4-7 1,-5-1-2,-2 6-3,-10-3-4,3 7-10,-6 2-16,-2-5-2,-1 2 0,3 10 2,4 2 0</inkml:trace>
  <inkml:trace contextRef="#ctx0" brushRef="#br0" timeOffset="7961">4900 1258 14,'10'7'30,"-10"-3"3,-5 3 1,-9 2 0,-3 9 3,0 3-18,-18-3-5,4 17-4,-16-8-2,8 9-2,-7-4 0,10 7-2,-1-6-1,10-1 0,1 0-3,10-10 0,5 4 0,6-5 0,7-1 0,6-7-6,9-2-2,1-11-6,16 2-8,-5-9-9,5-5-8,3 0 1,1-5 2,0-1 2</inkml:trace>
  <inkml:trace contextRef="#ctx0" brushRef="#br0" timeOffset="8241">4847 1528 16,'-22'-3'25,"-14"-8"3,-2 5 2,-5-7-4,-2 6-4,5-6-4,-3 5-4,6 3-5,8-3-3,5 5-8,11 10-13,10 6-17,3-16 2,11 7-4,7-4 3,16 12-1</inkml:trace>
  <inkml:trace contextRef="#ctx0" brushRef="#br0" timeOffset="8461">5204 1534 12,'21'0'26,"-12"0"2,-1 0 4,-11-7-1,-4 5-10,-3-8-1,-13 0-6,2 2-3,-12 8-3,4 0-1,-8 0-3,5 7-1,1-7-1,8 10-1,-1 1-1,6 6 0,7-5 0,8-1-2,6 6 1,7 3-1,7 0 1,2 0-1,8 0 1,-4-2 0,-3-5 1,-3 0-1,-11-5 2,-9-1 0,-18-1-1,-11 1 2,-12-2-1,-7-3-1,-2 3 0,-1-10-4,8 3-15,7-8-15,11-9 0,16 1 0,11-8-2,17-1 2</inkml:trace>
  <inkml:trace contextRef="#ctx0" brushRef="#br0" timeOffset="9523">6541 791 18,'9'8'27,"-9"-8"0,3 9 4,-8-6-1,0 1-12,5 5-5,-9-5-1,5 7-4,-5-2-1,5 8-1,-6-3 0,4 3-2,-1 4 0,2 2 0,3-1-2,2 0 0,2 4-1,7-9 0,3 3-1,5-6 1,4-1-1,2 0 0,2-5 0,-1-2 0,3-3 0,-1 3 1,0-6-1,4 2 0,0-7 0,0 2 0,3-4 0,1-2 0,2-1 0,3-3 0,0 1 0,-1-5 0,-3 1 0,4 0 0,-11 1 0,7 0 1,-5 7-1,0-4 1,0 7-1,0 2 1,-1 3-1,1 0 1,4 3 0,-2 0-1,-1-1 0,1 4 1,-2 0-1,-4 0 1,2 2-1,-3-2 0,-5 2 1,0 1-1,-4 2 1,1-1 0,-6 0 0,-1 6 0,0-2 0,0 2 1,-7-1-1,2-2 1,-3 4-1,1-3 1,0-2 0,1-1 0,-8-4-1,7-2 0,0-3 0,-2 3-1,-1-7 1,0 1-2,2-2 1,4-5 0,-1-2 0,2 1 0,3-1 0,0-4 0,5 0 0,1-1 0,-5 0 0,1 2 0,5-4 0,-2 1 0,1 1 0,0-4 0,4 2 0,3-3 0,4 3 0,-1-3 1,1 3-1,-1 1 0,3 6 0,-6 2-1,7 2 1,-6-1 0,2 4 0,1 0 0,2 0 1,-2 3-1,2 0 0,4 0 0,-6 0 0,2 3 0,-4 0 0,6 3 0,-3 0 0,-2-4 1,6 4-1,8 0 0,-6-1 0,6 0 0,3-1 0,0 0 0,5-2 0,-5 1 0,-3-2 0,-3-4 0,-1 3 0,-5-4 0,-3-2 0,0-2 0,-5-4 0,6-1 0,-3-2 0,2-4 0,-3 1 0,-1-2 0,-1-1 0,0-2 0,-6 3 0,-5 0-1,-8 3 1,-4-3-1,0 6-3,-10 1-5,-2 3-26,-9 3-4,-1 3 0,-5-2 1,-10 6-2,-5 0 3</inkml:trace>
  <inkml:trace contextRef="#ctx0" brushRef="#br0" timeOffset="11055">6772 1832 5,'-10'13'24,"11"6"3,-4-12 3,6 0 1,9-4-8,-5-16-2,14 4-2,-6-18-4,16 5-2,-3-18-1,13 3-2,-2-7-1,8-6-2,3-4-2,6 5-1,-7 0-4,5 3 0,-3 5 0,-4 5 0,-1 4 0,-6 12 0,-4 5 0,-9 5 0,9 13-3,-13-3-11,0 9-25,0 7-2,-6 6 2,-7 10-1,-7-1 1,-3 2 3</inkml:trace>
  <inkml:trace contextRef="#ctx0" brushRef="#br0" timeOffset="11325">7459 1572 7,'-45'11'30,"-11"-6"0,-7-1 4,-6-8-3,0 4 1,2-3-15,3-9-15,3 4-21,13-2-10,10 3-2,14 1-2,11 3 2,3 0-1</inkml:trace>
  <inkml:trace contextRef="#ctx0" brushRef="#br0" timeOffset="11576">7328 1596 5,'13'14'27,"-7"-11"0,8 12 3,-5-8-2,5 4 2,5-1-15,1-7-4,4 4-5,-1-10-1,4 3-2,-2-7 0,0 0-1,0-6 1,-4 2-1,-5-8 0,0 5-1,-6-3 2,-7 6-1,-8-4 1,-6 8-1,-11 0 0,-2 4 0,-5 3 0,-6 2 0,-1 5 0,-2 4-1,5 5 0,3 4 0,7 5 0,3 7 0,10 5-1,6 0 0,8-3-2,8-9-1,18 4-7,-4-16-13,17-6-13,10-7 1,-2-12-1,4-5 1,-1-8 2</inkml:trace>
  <inkml:trace contextRef="#ctx0" brushRef="#br0" timeOffset="11966">7879 1593 17,'-9'12'30,"-7"-2"0,0 4 3,1-3-2,5-2-1,1 11-16,-10-6-4,8 9-5,1-2-1,1 2-1,5 0 0,4-2-2,7-4 0,7-4-1,7-7 1,1-8-1,7-3-1,3-4 1,-2-7 0,-4-1 1,-3-1-1,-2-2 1,-4 0 0,-4 9 1,-6-1 0,2 4 1,-8 2 0,2 6 0,-7 6 0,4 8-1,-3 3 1,0 3-2,-1 3 1,2-2-2,2 3 0,5 0 0,-1-5 0,0-4 0,5-5 0,4 2 1,1-8 0,0-1 0,-2-7 1,8-2-1,2-8 1,2-2 0,-3-7 0,5-4-1,-6-3 2,5-2-3,-4-2 0,-8-2 0,1 3 0,-8 5-2,3 2-7,-4 5-30,-9-2 0,-3 2-1,-2 2 0,1 6 0,-9-9 1</inkml:trace>
  <inkml:trace contextRef="#ctx0" brushRef="#br0" timeOffset="25305">2973 378 8,'0'3'27,"7"4"2,-10-4 1,9 4 0,-6-4-13,-3-3-2,5 1-4,-4-1-5,1 0-11,1-7-20,11 6-4,-8-5-2,13 8 0,-10-8 1</inkml:trace>
  <inkml:trace contextRef="#ctx0" brushRef="#br0" timeOffset="28700">2883 402 20,'-17'6'24,"9"11"0,-6-11 1,8 2-4,1-8-19,-4-8-21,18 4-4,-8-12-1,13 10 0,-8-9-1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07.986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3 66 10,'9'3'17,"-14"-11"1,11 7-5,-6-5-3,0 0-1,0 0 2,0-2-3,0 5 1,0-1 0,0 4 1,-4-3-2,4 4 0,-6-2-2,6 5 0,-3-2-3,5 2 0,-4-1 0,5 3-1,0 0-1,3 0 1,0-1 0,4 0 1,-3-1-1,3-1 0,1-3 0,-1 3 0,-1-6-1,-1 3 0,-2-4 1,2-3-1,-7 0 0,4 1 0,-8-2 0,1 1 0,-1-1 0,-4 1 0,4 1 0,-3 1-1,3 2 1,2 0 0,-1 3-1,2-1-3,5 7-9,2 0-20,-9-5 0,7 7-1,-7-5 1,11 7-1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09.048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65 53 4,'7'3'18,"-20"-8"3,12 5-3,-9-6-2,4 6-1,-4 0-4,1-3-1,1 3-1,2 3-1,0 0-1,3 0-3,3 2 1,2-2-2,5 2-1,-1 1 0,6-3 0,-1-1 0,4 1 0,-3-3-1,6 0 1,-9-3-1,1-2 0,-6-1 1,3 1-1,-7-1 2,0-3-1,-4 0 0,-2 3 0,-2-1-1,2 1 1,0 1-1,-2-1-3,6 5-10,4 2-18,-9-6 0,4 9-1,-7-4 0,8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8:00.449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47-2 5,'10'10'31,"-4"-4"2,2 2 2,-5-2 0,0 2 2,-2 2-17,-5-10-6,7 5-2,-9-5-4,3 1-2,-2-2 0,2 1-2,-1-2-1,1 2-1,-3-3 0,3-1 0,-6 1-2,4-4 0,-1 4 0,-1-1 0,-1 2-2,-3-4-5,13 9-14,-4-6-18,1 2-2,5-1 1,6-1-2,5 2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17.760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41 0 16,'-5'5'33,"-4"-5"1,2 8 1,-2-6-1,1 3 0,5-1-22,3-6-15,8 4-28,-1-11-2,7 7-1,-5-6-1,2 10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10.199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14 44 8,'-7'-6'21,"14"9"1,-13-9-1,8 5-1,-4-2-5,1 0-2,1 2-3,-1-2-2,1 1-2,-2 0-2,2 2 0,-3 0-2,2 1 0,1 0 0,0 4 0,1-1 0,5 0 0,1 2 0,0 0 0,2-4 1,4 0-1,-3-1 0,6 1 0,-8-4 1,2 1-1,-5-3 0,2 1 0,-4-2 0,-3 1-1,0-2 1,-2 1-1,-1-1 0,1 2 0,-1 1-1,0-1-3,1 5-5,-2 2-21,1-4-3,5 5 0,-2-6-1,8 8 0</inkml:trace>
  <inkml:trace contextRef="#ctx0" brushRef="#br0" timeOffset="751">438 20 11,'10'5'23,"-9"-10"3,7 7-1,-6-2-3,0 0-4,1 0-3,-5-2-3,5 4-3,-4-4-2,-1 2 0,-1-3-3,2 3-1,-3 0-1,-1 0-1,0 0 1,0 3-1,2 2 0,-1 1-1,4 0 1,2 2 0,2-1 0,2 0-1,2 0 1,2-1 0,-1-3 0,2 0 0,-1-3 0,0-3 0,-2-3 0,-1 1 0,-1-4 0,-2 2 0,-3-2 0,-1 1 0,-1 2-1,-3-2-2,1 5-5,-7-3-14,-3 3-13,4 6 1,-8-3-1,5 6 0,-3-6 2</inkml:trace>
  <inkml:trace contextRef="#ctx0" brushRef="#br0" timeOffset="24935">215 66 8,'2'8'26,"-5"-10"4,7 4 1,-2-2-3,-2-3-3,7 6-1,-12-6-7,11 6-5,-7-8-3,2 8-3,-1-7-2,3 0-3,3-2-4,-3-5-8,7-2-23,4 3-3,-2 0 2,2 4-2,-1-2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11.731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92 37 17,'-8'-2'19,"16"4"0,-11-4-3,7-1-4,-2 0 2,-2-2-3,1 2 2,-5 0-1,1 0 0,-3 0-3,1 6 0,-2-6-1,1 3-3,-3 0-2,6 3-1,0 0-1,3 0 0,3 0-1,5-1 0,-2 1 1,4 3-1,2-4 0,3 1 0,-5-3 1,2 0 0,-5 0-1,0-3 1,-4 1 0,-1-4 1,-4 2-1,1 0 0,-2 1 0,1-3 0,-2 1-1,-3 1-4,2 2-13,2 4-16,-4-4 2,4 6-2,-6-5 0,6 5 1</inkml:trace>
  <inkml:trace contextRef="#ctx0" brushRef="#br0" timeOffset="23713">-3 82 6,'18'1'32,"1"6"1,-10-7 2,-2 3 1,-8-3 0,-8-11-17,9 12-7,-10-14-3,5 8-5,1 3-4,-6-7-8,7 1-27,13 2-2,0-5 1,5 8-1,0-2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12.903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292 27 2,'-1'-4'19,"8"7"3,-10-10 3,7 4-6,-2-1-1,-5 0-2,0 1-2,-2-1-1,-1 4-2,-4-1-2,7 3-2,-5 0-2,2 3-1,2-1-1,5 5 0,2-4-1,3 3 0,2-1 0,2 2-1,1-5 1,2 1-1,-1-5-1,-3 2 1,1-5 0,-1 1 0,-2-3 0,-4 1 1,-3-3-1,0 0 0,-3 1 0,-3 1 0,3-1 0,-4 1-1,7 5-4,-7-7-5,7 7-14,-3 0-12,2-1 1,5 2-1,-4-1 1,5 3 1</inkml:trace>
  <inkml:trace contextRef="#ctx0" brushRef="#br0" timeOffset="3895">0 46 2,'10'3'25,"-8"-8"4,5 6 1,-6-4 1,1 2-7,2 2-5,-8-3-3,6 4-5,-7-4-4,5 4-1,-4-2-3,2 2 0,-1-2-1,3 2-1,0 0 0,2 1-1,1-1 1,1 0-1,3 0 1,0 0-1,0-4 0,-1 1 0,1-3 1,-4-2-1,1 1 0,-3-1 1,1 1-3,-6-3-4,2-1-25,1 7-4,-6-1 0,2 6-1,-5-5 2,3 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13.404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47 36 14,'0'4'28,"-8"-5"2,5 4 2,-7-3-1,0-2-9,8 6-5,-6-6-6,6 4-3,-4-4-3,6 7-1,0-4-1,5 4 0,-2-1-2,4 2 1,-3-2-2,5 1 1,1-2-1,0-2 0,1-2 1,1-1-1,-4-1 1,1-3 0,-6-1-1,1 3 1,0-4 0,-4 3 0,0-1 0,-4 0 0,1 0-1,0 0-1,3 6-3,-7-6-7,4 2-22,3 5-4,-4-2 2,4 5-1,-3-4 1</inkml:trace>
  <inkml:trace contextRef="#ctx0" brushRef="#br0" timeOffset="400">287 61 14,'13'6'26,"-12"-9"2,4 3 3,-10-1 0,1-5-11,4 6-3,-10-7-4,6 4-2,-6-2-2,4 3-2,-3 1-2,5 1-1,-3 1-1,4 1-2,3 3 0,0 1 0,3 0-1,1-2 1,2-1-2,0 0 1,2 0 0,1-3 0,-1-3 1,-2-2-1,0 0 0,0 0 0,-4-1 1,0 0-1,-2 1-1,-6-2-2,6 7-5,-8-5-13,2 2-15,3 2 0,-3 2 0,8 2 0,0 2 2</inkml:trace>
  <inkml:trace contextRef="#ctx0" brushRef="#br0" timeOffset="791">574 42 19,'3'-3'30,"4"0"1,-10-3 3,-1 6 0,3-3-12,-14-6-6,8 6-2,-6-3-5,3 6-3,-3 0-1,6 6-2,-3-3-1,7 6 0,3 0-1,4 0-1,2-1 1,1-2-1,6-1 0,-1 0 0,3-4 0,-3-1 0,1-3 0,-2-3 1,-4 1-1,2-1 0,-3-2-1,-5-1 0,1 3-4,-7-3-4,8 9-10,-1-3-18,-5 0 1,1 3-1,-3 3 1,2 9 1</inkml:trace>
  <inkml:trace contextRef="#ctx0" brushRef="#br0" timeOffset="1171">860 53 2,'14'3'29,"-8"-6"2,1 3 2,-7-6 1,0 6 0,0-3-14,-10-8-5,4 11-5,-5-9-3,4 9-1,-5-3-2,5 3-1,1 3-1,5 6 0,1-3-1,1-1-1,6 1 0,6 3 0,-3-7 0,5 4 0,-1-6 0,-1 0-1,0 0 2,-2-3-1,-2-2 1,-3-1-1,-3 0 1,-3-2-1,-2 5 0,1-3-2,1 0-3,-7 0-6,7 6-17,0 3-10,0-3 2,2 6-2,6-3 1,3 6 2</inkml:trace>
  <inkml:trace contextRef="#ctx0" brushRef="#br0" timeOffset="1552">1200 59 9,'16'2'26,"-10"-4"2,2 7 3,-8-5 0,0-3-9,2 3-2,-11-5-4,8 2-5,-9-6-2,7 9 0,-6-8-3,5 5-1,-1-2-1,3 4-1,0 4-1,2 3 0,0 0-2,0-1 1,2 4 0,2-1-2,0-2 1,3 2 0,-1-4 0,3-4 1,1-1-1,3-1 1,-3-4 0,1 0-1,-4-4 1,2-2 0,-5 3 0,-1 0-1,-4 0 1,-5 0-1,-1 4-2,-5-1-2,5 12-8,-6 0-25,2-1-1,2 2 0,3 4-1,5 0 1</inkml:trace>
  <inkml:trace contextRef="#ctx0" brushRef="#br0" timeOffset="6318">1089 15 23,'3'4'27,"-7"-5"1,4 7 2,-6-9 1,2 0-17,4 3-3,-7-5 0,5 5-3,-3-3-2,3 3 0,-4-3-2,2 5-1,1 1 0,0-2-2,2 4 0,1 1 0,1 3-1,4-3 0,3 2 1,1-2-1,1-3 0,1 2 1,2-5 0,-1 0 0,-3-5 0,-1-1 0,-4 0 0,2-2-1,-4-1 0,-5-2-2,0 7-8,-4 1-25,-6-3 1,-3 6-1,-7-5-1,1 7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15.386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40 114 10,'10'-7'29,"6"7"1,-12-5 3,4 4-1,-10 2-6,-4-8-7,6 6-4,-10-8-5,7 9-2,-9-7-1,3 7-1,-3-2-2,5 4-1,-1 1-1,3 1-1,1 0 0,8 1-1,1 0 0,6 0 0,3-4 0,2 1-1,1-2 1,2-2 0,-3-1 1,-5 0-1,0-2 0,-4 0 0,-4 1 1,-5-2-1,1-3-1,-5 5-2,6 1-2,-7-3-6,8 5-10,-2 0-17,2-1 1,4 4-1,3-1 2,5 3 1</inkml:trace>
  <inkml:trace contextRef="#ctx0" brushRef="#br0" timeOffset="391">394 49 26,'0'-2'29,"1"5"3,-4-3 0,-3-4-2,4 4-12,-9-4-2,6 5-6,-8-4-3,3 5-1,0-1-2,5 3-1,-2 1-1,7 3 0,2 0-1,5-1 0,3-1-1,4-2 1,3-1 0,-1-2 0,0-4 0,4 1 0,-7-1 1,-1-3-1,-5 0 1,-6 2-2,-2-2 1,-5 0-1,-4 0-1,-4-2-3,2 5-6,-8-6-13,4 0-14,5 4 1,-1-1-2,4 3 3,-4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8:13:36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8385 5,'1'-9'9,"12"5"-1,-12-6 0,8 10-1,-4-5 0,-3 1-1,5-2 0,-3 3-1,9-3-1,-5-1 0,3-4-1,2-3 1,5-3-1,-1-2 0,1-2 2,1-3-2,-2 0 0,1-1 0,2 6 0,-1-5-1,0 5 1,-1-1-1,0 4 1,-3-2-1,4-1 1,0 0-1,0 3 1,0-4 0,2 4 0,0-5 0,1 5-1,0-3 0,-1 9 0,2-3 0,-4 8-1,-2-3 1,1-6 0,-1 7-1,0-9 2,-2 4-2,2-8 1,0 3-1,-1-7 1,0 6-2,3 3 1,-3-6 0,5 4-1,-3 2 1,-1-2-1,2-1 0,-5 2 1,7-1-1,-6 0 0,-2 1 0,3-3 0,-3 4 0,3 0 0,10-3 0,-10 0 0,3-6 1,5 2-1,-6-3 0,3 1 1,-4 0-1,1-2 1,-12 3 0,9-1 0,-5 3 0,-6-1-1,10 2 1,-3-4 0,6 0 0,0-1-1,5-1 0,-4 2 0,2-3 1,-1 3-1,1-4 0,-2 7 0,-1-2 0,-2 2 0,1 3 1,-2 3-1,0 1 0,-2 4 1,5-4 0,-2 11 1,2-4-2,-4-11 2,1 3-2,0-6 1,2 2 0,-2-6-1,-1 0 1,-2-6-1,3 1 0,3 10 0,-3-1 0,-2-4 0,1 3 1,4-1-1,-6 0 0,2-3 0,-1 5 0,1-7 0,-5 2 1,5-2 0,-5-2 0,3-2 0,-1 1 0,-4-2 0,1-1 0,2 4 1,-4-4-1,3 4 0,-7-1 0,4 2 0,-1-1 0,0 0-1,-1 0 2,2 1-1,-2-2 0,4 13-1,-4-3 1,0 8 0,0 0 0,1-11 0,-2 3 0,0 1 1,-1-1-2,1-4 2,-2-3-2,4-2 1,-4-7 0,0 14 0,1-1-1,2-2 1,-3 2-1,5-5 1,-3 4-1,-2 0 1,0 1-1,1-2 0,-1 0 1,0-3-1,0-1 0,2 1 0,-2 0 0,3-4 0,0-1 1,-2 4-1,0-1 0,-1 4 1,4 0-1,-1 2 0,0 1 1,-2 3-1,-1 2 0,0 1 0,2 3 1,-1-3-1,-1 3 1,4 0-1,0 2 1,-1 0-1,5 1 1,-3 2-1,2-11 1,0-2 0,0-1-1,0 2 1,0-4-1,-3-1 1,0-1-1,2-6 1,-3 13-1,1-3-1,3-2 1,-3 0 0,2-1 0,-2-2 0,3-5 1,-3-2-1,16 2 0,-4-4 0,-13 2 1,14-3-1,-13 3 1,-1-4-1,11 4 1,-3 0-1,-11 2 1,0 1 0,13-3 0,-13-1 0,11 7-1,1 1 1,-26 6 0,14-14 1,0 4-2,0-3 2,-12-3-2,-1 2 1,-2-1 0,15-6 1,-1-4-2,-13 11 1,-2 1-1,2 0 0,10 0 1,3-6 0,-1 3-1,-13 0 1,12-7-1,2 2 0,-2-2 1,-3 2-1,1-2 1,-1 7-1,2 2 0,-2 0 1,1 7-1,-2 5 0,1 5 1,2-12 0,-1 3-1,0 0 1,-1-1-1,4 0 0,-4-3 1,3 2-1,2-3 0,0 7 0,-4 9 0,4-3 0,-2-2 0,1 6 0,2 2 1,0-2-1,-5 1 0,5-2 0,-3-5 1,3 4-1,2-5 1,-4-4-1,1-2 0,-1-1 0,2-5 0,-1 3 0,-2-2 0,1 2 0,-1 1 0,1 4 0,1 4 0,1 0 2,-3 3-2,2 0 0,1 6 0,0-5 0,-2 1 0,2-2 0,0 4 0,-4-2 0,4 4 0,-1-1 0,-3 7 0,4 2 0,-3-11 0,1 0 0,1-1 0,1 4 0,0-6 0,0-1 0,0-3 0,-2-1 0,2 11 0,-2-2 0,-1-1 0,2-4 0,-1 2 0,1-1 0,-3 2 0,1 1 0,-1 0 0,4-5 0,-2 3 0,0 2 0,2-3 0,-2 3 0,4-7 0,0 1 0,0-6 0,0 6 0,1-8 0,1 0 0,-2-4 0,1-4 0,1 4 0,0 2 0,-3 4 0,2-3 0,3 7 0,-5 0 0,5 5 0,-1 0 0,-2 5 0,5-5 0,-3 10 0,1-5 0,-1-4 0,1 10 0,2-15 0,-3 4 0,6 3 0,-2 0 0,-3-8 0,3 3 0,1 8 0,0-14 0,0 16 0,6-2 0,4-2 0,-6 2 0,6 4 0,-6 0 0,-1 4 0,-1 1 0,2-2 0,-13 1 0,1 1 0,3-2 0,-2-3 0,5 0 0,1-3 0,3 0 0,0 1 0,2 0 0,4 2 0,0 4 0,5 1 0,1 2 0,3 0 0,-2 1 0,2 1 0,-1-3 0,-4 2 0,0-6 0,0-1 0,-3 2 0,-2-2 0,3 6 0,2 4 0,2 0 0,-3 1 0,8 4 0,-5 6 0,1-7 0,0 5 0,0-4 0,-2-4 0,-5 2 0,0-3 0,-1-1 0,1-2 0,-3 4 0,2 2 0,-3 1 0,0 3 0,3-4 0,0 2 0,-1-1 0,-3-1 0,2 0 0,2-1 0,7-2 0,4-5 0,-7 5 0,4-3 0,-7 3 0,2 3 0,-4-3 0,1 6 0,-13-2 0,5 4 0,1 2 0,1 1 0,3 2 0,0-1 0,4-3 0,0 0 0,2-2 0,-4 1 0,0-3 0,-4 1 0,5-1 0,-2-3 0,2 6 0,-4 0 0,2-3 0,-2 5 0,2-1 0,-1-1 0,0-4 0,1 4 0,-3-2 0,5-1 0,-4 4 0,0-2 0,7-1 0,1 3 0,-7 5 0,5-10 0,3 8 0,-6-1 0,6 9 0,3 2 0,-11-5 0,10 2 0,-4-5 0,2 6 0,0-9 0,2 4 0,-7-15 0,4 0 0,0 6 0,-2-6 0,-2 6 0,0-3 0,-3 6 0,4 0 0,-3 0 0,3 0 0,8 4 0,2-5 0,-9 8 0,6-4 0,-4 6 0,-1-3 0,2 1 0,-2-1 0,-12 0 0,-1 0 0,6-6 0,1 6 0,8-1 0,-4 0 0,-1 1 0,1 3 0,6-1 0,4-2 0,-3 7 0,-1-5 0,-2 0 0,6-1 0,1 0 0,-2-4 0,-2-1 0,0-1 0,6 2 0,-6 4 0,6-5 0,-7 4 0,-3 2 0,11-1 0,-9-5 0,0 10 0,-2-10 0,3-1 0,-6 3 0,6-5 0,-9-2 0,3-1 0,-1 5 0,1-7 0,-2 2 0,2 2 0,-1-1 0,-1 3 0,1 0 0,-4-4 0,10 1 0,1 1 0,-7-3 0,1 0 0,-4-1 0,-2-2 0,-2-2 0,4 5 0,-12-4 0,-1 4 0,7 0 0,0 1 0,4-1 0,-2 0 0,1 3 0,0-2 0,-1 2 0,1-4 0,2-2 0,-4 2 0,3-3 0,2 3 0,1 1 0,-3-4 0,5 3 0,-1 3 0,-1-1 0,3-1 0,-3 3 0,4-3 0,-8-2 0,8 3 0,-3-2 0,1-2 0,-3 1 0,-3-1 0,0-1 0,0 3 0,9 0 0,-7-6 0,-1 7 0,9-3 0,-2 1 0,-2 2 0,8-1 0,5 0 0,-15 1 0,6 1 0,5-5 0,-9 0 0,0 3 0,6-3 0,-11 0 0,-8 2 0,9-2 0,-5 0 0,1 1 0,4-1 0,-4-1 0,-2 1 0,4-2 0,0-2 0,2 3 0,4-2 0,-4-1 0,-1 5 0,17-1 0,-12-3 0,-3 3 0,14 6 0,-7-9 0,0 6 0,-3-2 0,0-2 0,-11-5 0,7 8 0,0-2 0,-7-3 0,5 0 0,-1 0 0,0 0 0,4 1 0,5 2 0,2-7 0,-4 4 0,-1 0 0,4 0 0,-2-1 0,5 3 0,0-3 0,-7-2 0,1 2 0,6-1 0,-2-1 0,-3-1 0,4 1 0,0-3 0,-4 3 0,6 3 0,1-1 0,-6 3 0,3-3 0,3 0 0,-9-1 0,5 1 0,3-3 0,-7 2 0,5 2 0,-5-4 0,3 4 0,0-2 0,3-1 0,-4 5 0,1-2 0,-1 0 0,-3 2 0,3-2 0,-1 0 0,6-1 0,6 0 0,-9 1 0,-2-4 0,1 3 0,-2-2 0,-1 2 0,5-3 0,-16 5 0,-2 0 0,11-4 0,-5 3 0,6 0 0,-6 0 0,0-3 0,2 2 0,5-1 0,-3-1 0,-1-1 0,0 2 0,-3-1 0,8 1 0,4-3 0,-2 3 0,-7 2 0,10-1 0,-4-2 0,-8 2 0,11-3 0,-3 0 0,-10 2 0,7 4 0,4-9 0,-11 1 0,10 2 0,4-5 0,-10 3 0,6 0 0,8-4 0,-7-2 0,-3 7 0,11-3 0,-9-2 0,-2 6 0,6-8 0,-5 4 0,-6 5 0,3-1 0,0-5 0,-3 2 0,4 5 0,-1-4 0,-10 7 0,8-4 0,-3-4 0,0-1 0,1 1 0,3 2 0,-7-5 0,1 4 0,16-2 0,-15-5 0,8 4 0,5-1 0,-9 4 0,-1-2 0,0-3 0,3 1 0,-16 5 0,14-5 0,-11 2 0,-3 3 0,7-2 0,-4-1 0,7-1 0,-2 3 0,3-1 0,-5 2 0,2 0 0,3 5 0,2-5 0,2 8 0,-5-3 0,3 3 0,-1-1 0,1 1 0,0-2 0,1 2 0,-1-14 0,0 0 0,-2 14 0,-2-16 0,3 16 0,3-15 0,-3-1 0,3-5 0,-2 19 0,1-5 0,2-13 0,5 10 0,-2-13 0,-7 12 0,13 1 0,-7-2 0,-8 3 0,4-3 0,4 2 0,-6 2 0,4 1 0,5 1 0,-11 1 0,8-2 0,0-3 0,1 2 0,2 1 0,2-4 0,-10-2 0,8 6 0,-4-7 0,-2 6 0,7-2 0,-5-5 0,0 5 0,1 0 0,-1 1 0,-2-2 0,5 1 0,-3 1 0,-5-3 0,19 4 0,-12-3 0,3-3 0,-2 0 0,-2-1 0,-2-3 0,0-3 0,-3 3 0,-13-3 0,9-1 0,-5 1 0,4-3 0,-4 2 0,9 0 0,1-6 0,0 8 0,5 2 0,-10 0 0,2-4 0,7 7 0,2 1 0,-3-1 0,-1 8 0,-2-4 0,-3 0 0,10 1 0,2 3 0,-6-3 0,-2 2 0,8-2 0,-3 0 0,-3 1 0,10-1 0,-7 0 0,-4 2 0,9 2 0,-4 1 0,-4 1 0,-3 0 0,4 1 0,-4 1 0,4-3 0,4 2 0,-10-1 0,2 4 0,1-4 0,6 4 0,-10-3-2,10 7-11,-27-1-17,8 4-14,-12 3 2,2-8-1,-5 5 2,-6-19 3</inkml:trace>
  <inkml:trace contextRef="#ctx0" brushRef="#br0" timeOffset="28154">4419 4555 4,'-8'-15'14,"8"9"-2,-6-9-3,3 6-2,-3 1-1,0 4-1,0-3-2,-2 6-1,-1-4 0,-2-4-1,-2-3 0,-7-3 0,2-7 0,-3-5 1,0 0 0,0-5 0,1 0 0,-1 2 1,-1 3-1,4 1 0,1 5 1,-4-2-2,7-1 0,-7 0 0,-4-1-1,1-5 0,-2-2 0,-4-3 1,1-7 0,0 1 0,-5-3 1,3-1-1,1 0 1,3-1 0,-1 2 0,2-1-1,2 0 1,-1 1-1,-1 0 1,3 1-1,-4 0 0,-5 0 1,0 0-2,0-2 1,-5 4 0,4 2 0,-1-1-1,-3 1 1,7 4-1,2 0 1,2 1 1,3 0-2,1 4 1,0-6 0,1-1-1,-2 3 1,4-5-1,-6-3 1,2-1-2,-3 0 2,-1-7-1,1 6 1,-4-8-1,8 5 1,-3 4-1,2-3 1,-3 2-1,3-2 0,2 6 1,1-2-1,-1 3 0,1 0 0,-6-4 2,3 0-2,-3 4 1,2 0-1,-1 1 1,-2 3-1,1-1 1,3 0-1,-5 1-1,6 2 2,-5 1-1,5 0 0,-2-3 0,0 2 0,-3-5 0,3 6 0,3-1 0,-3-1 0,6 3 0,0 0 1,-1 8-1,7-1-1,2 6 1,-1-3 0,3 4 0,-1-1 0,-1 3 0,0-6 0,-3 2 0,-6-2 0,1 0 0,0-5 0,-1 6 0,1-1 0,1 3 0,1 2 0,6 0 0,1 4 0,4 2 0,0 0 0,1-3 1,0 3-1,2 0 0,-4-8-1,-2 6 1,0-7 0,-3 3 0,2 2 0,-1 6 0,6-5-1,-8 6 1,10 7 0,-3-3 0,5 1-1,-4-1 1,-2-2-1,-1-3 0,-3 3 1,3-6-2,-3 1-5,4 2-7,-9-3-12,17 19 0,-4-11 1,19 17-1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8:13:44.7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3125 5362 0,'-5'6'25,"12"7"1,-17-7 1,17 1-7,-6-4-4,2-1-4,11 2-1,-10-2-1,7 2-2,-1-2-1,10 6-2,-9-3 1,6 9-1,-1-3-2,1 4 0,-1 7-2,3-7 0,0 7 0,-1 1-2,6-5 2,-2 3-1,3-7 0,3 1-1,10-15 1,-13 11-1,6-11 0,2 0 1,-10 0 0,1-12 0,-4-1-1,-2-5 2,-9-4-1,6-3 1,-3-5-1,2-2 1,10-5 0,-2 6 0,4-4 0,2-2 1,1-4-1,8-3 0,-1-5 1,-2-2 0,4 2-1,4 1 1,-6-2 0,7 9-1,1 1 1,-7 7 0,-1 5-1,6 6 0,-6-3 1,0 6-1,-1 1-1,-5-2 1,-2 2-1,19 0 0,-7-1 1,-6 5-1,-3 2 0,-2-4 0,-6 7 1,1-1-1,-5 6 1,-12 2 0,3 5-1,0 5 1,1 2 0,1 2-1,2 2 1,0 1-1,-3-2 1,-3 1-1,-2-3-1,-2-3 1,0-5-1,0-3 1,0-2-1,-1-3 1,-1-4-1,3-2 1,-2-1 0,0-3 0,2 0 0,-4 1 0,1 2 0,-2 1-1,4-9 1,-2-3 1,1 0-1,0-1 1,2-1-1,4-6 0,-1 0 0,2-3 1,0 8-2,2 0 1,5 2 0,-2-2 0,7 3 1,-5-1-1,5 0 0,7-1 0,0 0 0,0-3 0,-2 1 0,3-1 0,-5-2 0,4 1 0,-3 5 0,-4-1 0,1 1 0,-4 2 1,5 4-1,-1-1 0,-1 3 1,-1 0-1,4 1 0,-2-1 0,1-1 1,5-2-1,-3 1 0,1 0 0,9 2 0,-8-2 0,-3 1 0,3 0 0,1-2 1,-4 3-1,3-5 0,-2 6 0,-8 2 1,11 1-1,-3 2 1,2-9 0,-4-4 0,-1-1 0,-5-2 0,4-4 0,-4-4-1,-7-5 1,-1-2-1,-10 9 0,-2 2 1,1-5-1,-5 4 0,-3 0 1,-4 7 0,-4 0-1,-4 5 0,0 4 0,4 5-3,-3-8-7,6-1-28,4 0-2,7-13 0,15-5 0,4-13 0</inkml:trace>
  <inkml:trace contextRef="#ctx0" brushRef="#br0" timeOffset="1853">4484 5460 17,'4'8'28,"-5"-1"2,10 4 1,-6-7-8,-3-1-8,6 6-4,9 4-3,-11 9-3,-4-10 1,6 10-3,9 3 0,-12 7-1,0 10 0,14 12 0,-17-3-1,17 8 1,-3 11-2,4-1 0,-18-3-2,14-12-2,0-6-7,-14-15-13,5-18-9,5-4-2,-3-16 2,4-1 0</inkml:trace>
  <inkml:trace contextRef="#ctx0" brushRef="#br0" timeOffset="2193">4787 5613 2,'-4'0'25,"11"1"2,-12-1 0,3 5-2,2 9-9,-1-4-4,-2-2-2,3 7-2,4 2-2,1 5-1,6-1-1,3 0 0,3 1-1,1-4-2,2-5 1,3-4-2,-4-6 1,-3-6-1,-4-4 0,0-5 1,-3-6-1,-8-1 1,3-3 0,-9-7 0,2 12 1,-5-3-1,-5 8 0,-3-4 0,0 11-1,3-2-1,-8 7-2,6 0-3,-10 0-5,9 0-6,-3 0-5,0 0-11,4 0 0,1 0 1,11-12 3</inkml:trace>
  <inkml:trace contextRef="#ctx0" brushRef="#br0" timeOffset="2684">5107 5232 3,'8'28'26,"-8"-4"1,10 10 3,-9-4-7,2 1-5,7 7-4,-8-2-3,11 5-2,1-11-2,5 2-2,-4-2-1,5-3-2,2-3-1,3-5-3,1-10-5,-5-9-12,-2 0-13,7-3 0,-7-22-2,3-1 2</inkml:trace>
  <inkml:trace contextRef="#ctx0" brushRef="#br0" timeOffset="2914">5391 5332 13,'-28'15'28,"4"27"0,-10 1 2,5-3-7,-11 1-8,4-9-6,0 0-4,4-10-3,-1 4-3,9-26-2,2-15-5,10 16-8,7-1-11,-10-19-3,25 2 1,-5-3 1</inkml:trace>
  <inkml:trace contextRef="#ctx0" brushRef="#br0" timeOffset="3174">5658 5018 7,'0'2'27,"0"23"1,-18-4 0,8 7-8,-12 2-5,1-3-4,-2 2-3,4-10-4,-4 3-1,1-8-2,15-1 1,0-4-1,4 1-1,23-4 1,-9 0-1,8-3 1,5 4 0,-2-4-1,2 4 1,4 1 0,-1 0 0,-15 2-1,9 0 1,-13-1-1,-6 6 0,2 0 0,-4 3 0,-8 1-1,-12 0 0,8 11-4,6-14-19,-19-12-6,10 2-1,-4-22 1,9-3 0</inkml:trace>
  <inkml:trace contextRef="#ctx0" brushRef="#br0" timeOffset="4536">6302 2567 16,'-4'-10'22,"14"10"3,-13 11-8,7-11-1,-2 11-4,-4-6-1,13 11-1,-9-6-2,1 10 0,5 0-2,0-1-1,-8 7-1,14 1-1,-3 4-1,0 0-1,4 0 0,1-6-1,1-1 0,8-10 0,13-6-1,-13-8 1,5-5-1,3-14 0,-5-3 1,5-5-1,0-3 0,-2-1 0,-6-7 1,7 11 0,-5-1 0,5-10 0,-1-5 0,5 1 0,1-1 1,-4-3-1,0 4 1,-1-10 0,7-1 0,4 19 0,-7 4 3,-2 4-2,-3 4 0,9 3 0,-5 7-1,2 2 1,-7 3-1,-3 6 1,-5-2-2,6 6 1,-8-3 0,-6 8 0,4-3-1,-1 3 1,-6 1 0,-1-2-1,2 2 1,2-2 0,-9 2-1,18-4 1,-8 0 0,-15 0-1,19-2 1,-17 0-2,-4-3 1,-2-3 0,1 0 0,-15-2-1,0-3 1,14 1 0,-14-8 0,15 0 0,2-1 0,2-8 0,17-2 1,0-4-1,-15-3 0,21-2 1,-8-1-1,4-1 1,-1 3-1,-5 0 0,-10 6 1,-2 0-1,25 0 1,-17 3-1,6-3 1,3 2-1,11 3 1,-5 2 0,4 3 0,5-7 2,0 1-1,-2 3 1,2-2-2,5 5 2,-4-7-1,0 3 1,1-7-2,5 11-1,-4-1 1,6-2 0,-3 1 0,-10 0 0,-4 0 0,10 3-1,0-1 1,-10-1 0,-1 2-1,17 1 1,-7-8 0,1 5-1,1-3 0,-2-5 1,-5-1-1,16-6 0,-4-2 0,-9-3 0,3-2 0,13-3 0,0-1 1,-1 1-1,7 0 0,-9 2 0,1 6 1,0-1 0,-2-6 0,-8 2 0,-1-7 0,-4 0 0,-7-2 1,-6 0-1,-1-6 0,3-3 0,-7 8 0,-9 4-1,-2 7 1,4 6-1,-10 2-1,-8 9-3,3 9-6,-16-2-29,-6 2-2,1 7 1,-6 1-1,6 4 2</inkml:trace>
  <inkml:trace contextRef="#ctx0" brushRef="#br0" timeOffset="6138">7471 3546 22,'12'3'27,"16"13"1,-17-19 1,-2-18-11,0-2-3,-9-18-2,1-10-1,-9-14 0,1-3-3,-18-29 0,14 14-3,-2-9-1,5 4-1,0 1-1,5 14-2,3 13 1,8 1-1,-1 11 0,6 5-1,2 11-2,-5 1-6,19 10-16,-3-3-14,-3 4 1,-4 27-2,0-2 2</inkml:trace>
  <inkml:trace contextRef="#ctx0" brushRef="#br0" timeOffset="6428">7641 2761 0,'-21'61'29,"-10"-6"1,5 11 1,-14-10-2,5 2-9,5-11-9,-7-10-6,4-4-2,8-15-2,1-4-1,3-6-2,-1-8-2,11 1-7,-1-4-11,1-7-8,15 4-1,-4-8 1,8 10 1</inkml:trace>
  <inkml:trace contextRef="#ctx0" brushRef="#br0" timeOffset="6688">7702 2936 2,'4'-8'24,"12"8"1,-5-14 0,5 3-5,-1-8-7,3-13-5,-4 3-2,4-5-2,-6 3-2,-2-3-1,-7 5 1,-3 4-1,-2 9 2,-2 2 0,-6 10 0,-3 5 2,-3 10-1,-2 3 1,0 5 0,1 5-1,7 10 1,-3 3-2,6 2 0,6 2-1,12-1 0,-1-4-1,6-4 0,4-5-1,7-12 0,11-9-1,-9-15-1,7-8-4,-3-15-7,7-8-7,2-8-8,-4-7-5,-11 5 1,-13 2 1</inkml:trace>
  <inkml:trace contextRef="#ctx0" brushRef="#br0" timeOffset="7019">8099 2557 7,'-3'0'27,"-15"0"0,15 20 1,-13-2-5,13-9-7,4 13-4,1-7-3,7-1-2,0 7-3,-1-3-1,3-1-1,8 0 0,-3-3-1,2-3 2,0-4-2,-6-6-1,-1-9 1,6-4 0,-1-9-1,-10 3 1,2-8 0,-6 7-1,-4 1 0,4-11 2,8 15-1,-10-3 2,-12 11-2,11 6 1,1 0 0,4 0 0,7 0 0,0 12-2,3-8 1,2 7-1,9-7-1,0-4 1,1 2-1,-5-2 0,1 0 0,-8 0 1,-6-2 0,2 2 0,-9-4 1,1-11 0,-4-7 1,-4-7-1,-1-3 0,1-10 1,-2-1-1,-9-2 0,3-4 0,2 9-3,-6 10-4,7 8-26,-11-6-3,8 13 1,1-7-3,1 4 2</inkml:trace>
  <inkml:trace contextRef="#ctx0" brushRef="#br0" timeOffset="8691">0 8370 1,'9'13'20,"-9"-6"-2,8 9-2,-8-2-1,5 4-3,-3 1-1,-1 9-3,2-9-1,1 5-2,3 5-2,1-9-1,6-8 0,2 0-1,12-7 1,0-5-2,8-7 1,4-5-1,6-12 1,1 8-1,3-3 0,-3-5-1,4 2 1,-2-13 0,-5 2-1,3 0 1,0-11 0,3-5-1,1-6 1,2-2 1,-5-4-1,2-1 0,1 3 0,-2 3 1,-8 8 0,-2 0 0,-3 5 1,-4 0 1,1 16-1,-4-4 2,2 0 0,-7 0 0,6 1 1,-3 5-1,2 7 1,-7 1 0,5 0 1,-3 4-1,1 15-1,6 9 0,-1 7-1,-8-3 0,6 3-2,-10-4 0,1 5 0,-5-7 0,0 2-1,-14-14 0,3 0 1,-3 1-1,0 1 0,1-1 0,-1-1 0,0 2-1,0-2 0,3 0 0,-3 0 1,1-3-1,0 3 1,2-2-1,0-13 2,5-4 0,0-3 0,0 0-1,1-7 1,1-3-1,1-4 0,1-1 0,-1 10 0,2-1 0,2 1 0,3-3 0,3 1 0,7 1 0,1-3 0,0 3 0,5-8 1,4 3-1,1 1 0,3-2 0,-4 1 0,-1 3 1,2 1 0,-3 0-1,-3 7 1,0 0 1,1 3-1,-5-2 1,4 3-1,0 0 1,15 3-1,-6 0 0,1-3-1,-10 3 1,2 0-1,1-3 1,-2 1-1,-1 2 1,-14-15 0,4-2 0,2-4 0,5-5-1,-2-1 1,-2-1-1,1-3 1,-4-6-1,1 8 0,-5 1 1,-5-1-1,3 0 1,-3 0-1,-6 1 1,-4 3-1,-7 2 0,-3-1 1,0 5-1,-10 2 0,-3 9-2,-7-1-4,2 9-10,-1 1-21,2 2-1,3 10 0,1 8 0,11 4 1</inkml:trace>
  <inkml:trace contextRef="#ctx0" brushRef="#br0" timeOffset="10243">1079 8972 19,'9'-6'27,"10"5"1,-7-13-2,6-11-7,-3-2-5,-5-13-2,4-1-1,-11-4-1,3 13 0,-15-19-3,9 5 1,-6-8-2,-1 6-1,3-8-1,5 5 0,-2-10-2,4-3-1,0 6 0,5 0 0,4 4 0,0-4-1,4 9 1,0-1-1,1 10 0,5 3-2,5 14-2,-6-1-8,7 15-26,-2 10 1,-2 9 0,2 12-1,-4 4 1</inkml:trace>
  <inkml:trace contextRef="#ctx0" brushRef="#br0" timeOffset="10583">1392 8441 4,'-30'24'28,"12"16"0,-14-9 1,7 1 0,0-4-11,-5-10-9,-2 0-5,-6-9-1,2 9-2,0-5 1,-5-2-1,7 5 0,5-7-2,7 4-5,4-7-6,8-13-18,27 3 0,-5-10 0,23 4 1</inkml:trace>
  <inkml:trace contextRef="#ctx0" brushRef="#br0" timeOffset="10874">1441 8482 6,'11'9'24,"-5"-9"2,16 5 0,-10-7-5,5-7-8,6 3-4,-3-10-2,3 0-3,-5-6 0,3-2-2,-12-4 0,8-2-1,-4-3 0,-5 1-1,1 3 0,-3-1 1,-4 9 0,-4 2 0,-2 5 0,-1 8 1,-9 12 0,-3 8 1,4 8-1,-6 4 1,12 6-1,-9 5-1,10-4 1,-5 8-1,11-7 1,11-3-1,-10-3 0,15-6-1,-5-6 0,12-6-1,1-9 0,12-7-4,0-6 1,-7-10-2,15-3-2,-8-10-5,3-3-7,1-2-9,-16-9-1,9 4 1,-21-12 3</inkml:trace>
  <inkml:trace contextRef="#ctx0" brushRef="#br0" timeOffset="11274">1964 7943 17,'-7'21'26,"-5"-3"1,6 15-2,1-4-6,0 0-4,5 5-4,-3-2-1,9 1-3,-4-10-2,9 2-2,-2-8-1,5-5-1,1-6 1,2-2-1,-2-8-1,6-2-1,-7-1 1,-2-8-2,2 1 2,-3-8-1,-5-6 1,2-2-1,-2-3 1,2-1-1,-1-1 1,-3 2 1,-1 7 1,6 8 1,-6 6-1,7 12 0,-3 5 1,-3 8 0,3 6-1,5 2 0,2 1-1,-4 3 0,1-6-1,1-1 0,2-1 0,0-8 0,1-2-1,-5-9 1,4-1 0,-7-9-1,4 0 1,-2-8 0,0 1 0,-1-2 0,-1 1 0,-1 2 1,0 2-1,3 0 0,-5 5 1,0 2-1,3-2 0,-3 2-1,-4-2 1,2 0 0,2-2 0,-7-7-1,2 2 1,1-6 0,-2-4 0,-3 1 0,-1-1 1,-2 3-1,-2 2 1,-2 5-1,1 3-2,-6 7-21,-4-1-11,10 9 2,-7-1-3,18 1 1</inkml:trace>
  <inkml:trace contextRef="#ctx0" brushRef="#br0" timeOffset="17251">3933 4087 4,'-10'-7'11,"10"10"-1,-6-5 1,8 4-1,-2-1 0,7 6-1,-4-4 0,7 9-3,-2 1 0,3 5-2,3 4-1,1 1-1,3 5 0,-1-2-1,2 3 1,-2-10 0,1-1 1,-6-6 0,-2-2 0,-6-10 0,-3-4-1,-7-9 0,0-5 0,-7-4-1,-4-7-1,-7-4 0,4-2 0,-10-4 1,7 2-1,2 3 0,0 9 0,6 0 1,2 10-1,2 2 1,6 5-1,1 7 1,6 4 0,1 2-1,1 5 1,-2 5 0,5-3 0,4 8-1,3 6 0,8 1 1,-3 3-1,9 5 0,-6-1 1,7-6-1,0 2 1,-8-4 0,0-8 0,-8-8 0,-3-7 0,-11-9 0,-6-9 0,-6-4 0,-6-12 0,-6 0-1,-5-7-1,-2-3 1,-2 3 0,0 2 0,5 5 0,5 3 0,2 10 1,4 3-1,10 6 1,0 9-1,12 7 1,4 4-1,3 10 1,6 5-1,5 4 1,4 9-1,-1-1 0,7 1 1,-7-3-1,-2 1 0,-1-8 0,-3-8 0,-7-5 0,-2-8 0,-6-8-1,-7-5 1,-5-8 0,-2-6 0,-11-4-1,3-6 1,-4-4 0,-8 1 0,3-5 0,-2 4 0,6 4 0,5 7 0,1 6 0,3 9 0,6 5 0,8 11 0,7 7-1,7 6 0,-2 3-1,5 5-1,1-5-5,1 0-10,10 2-11,-14-17 2,5 10 0,-17-25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16:37:13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16:37:13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59.969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11 0 3,'6'10'31,"-10"-4"1,8 2 2,-10-4-2,6 4 0,0-1-17,-5-9-7,5 2-3,-5-3-3,3 1-5,6 0-6,-1 1-17,-1-6-6,4 5 0,-6-3-2,8 7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16:37:14.3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53 0,'0'-26'16,"0"-1"-1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16:37:16.4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09-30T16:37:17.6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8:01.010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11 0 19,'-1'9'33,"2"2"4,-2 4-1,1-5 0,-3 2 0,-1-10-25,5 2-2,-3-7-3,3 2-3,0-2-1,1 0 0,-1 0 0,0 0-2,3 3-3,-5-5-6,4 1-22,-3 4-7,-3 0 0,0 3 0,-1-2 0,0 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8:04.615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68 12 6,'6'11'28,"-12"-5"1,5 2 2,-8-5-1,6-5-7,-3 5-10,-7-8-2,7 2-8,-3 0-11,5 2-21,-7-10-1,10 6-1,-5-6 1,8 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8:03.283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31 0 10,'4'-1'30,"3"9"2,-7-8 1,0 5 0,0-1 1,-3-4-19,2 5-5,-6-7-3,1 4-4,1-2 0,-2 0-3,2 2-2,-4-6-5,9 6-11,5 0-16,-8-7 0,9 5 0,-6-4 0,4 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8:03.974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52 0 14,'-13'7'26,"7"4"1,-7-7 4,10 1-6,2-1-5,-7-4-3,10 5-2,-7-7-6,5 4-2,0-4-2,3 4-2,-1-4-5,-4-2-4,4 2-10,5-1-17,-13-4 0,9 5-1,-12-5 1,3 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24.619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6 34 15,'0'6'25,"-4"-9"0,4 6 2,-1-6 2,1 0-11,5 3-6,-5-6 0,8 9 0,-8-6-2,2 6 0,-3-6-1,0 9-2,-2-6-2,0 6-2,1-1-1,2-2-1,0 0 0,0 3-1,2-3 0,1-3 1,0 0-1,-1-3 0,1 0 0,-1-3 0,-2 3-4,-3-8-8,1 5-23,2 1-2,0-4 1,9 3-1,1-2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in"/>
          <inkml:channel name="Y" type="integer" max="21760" units="in"/>
          <inkml:channel name="F" type="integer" max="255" units="dev"/>
        </inkml:traceFormat>
        <inkml:channelProperties>
          <inkml:channelProperty channel="X" name="resolution" value="3490.90918" units="1/in"/>
          <inkml:channelProperty channel="Y" name="resolution" value="3516.4834" units="1/in"/>
          <inkml:channelProperty channel="F" name="resolution" value="INF" units="1/dev"/>
        </inkml:channelProperties>
      </inkml:inkSource>
      <inkml:timestamp xml:id="ts0" timeString="2007-08-15T16:07:21.315"/>
    </inkml:context>
    <inkml:brush xml:id="br0">
      <inkml:brushProperty name="width" value="0.05292" units="cm"/>
      <inkml:brushProperty name="height" value="0.05292" units="cm"/>
      <inkml:brushProperty name="color" value="#000514"/>
      <inkml:brushProperty name="fitToCurve" value="1"/>
    </inkml:brush>
  </inkml:definitions>
  <inkml:trace contextRef="#ctx0" brushRef="#br0">349 284 1,'4'6'25,"-14"-9"1,6 7 2,-7-4 2,5 0-9,-1 3-5,-3-3-3,5 3-3,-5-3-4,6 3-2,0-3-1,4 3-1,0-1 0,2 1 1,3 0-1,0 3 0,1-6 2,0 5-1,0-5 1,-2 3 0,-3-3-1,4 0-1,-5 0 0,1 0-1,-1-3 1,0 1-2,0-4-1,0 0-3,6 6-7,-6-5-18,-1-1-7,5 3 1,-7-3-1,7 6 1</inkml:trace>
  <inkml:trace contextRef="#ctx0" brushRef="#br0" timeOffset="410">580 178 3,'2'4'23,"-9"-11"0,5 14 2,-8-8 3,7 2-12,0 3-1,-1-2-1,5 6-1,-2-6-1,8 8-1,-5-10-2,6 5-2,-3-6-1,5 4-2,-7-6 0,4 3-1,-7-3-1,3 0 1,-3 0-1,0 0-1,0-1-2,-3 0-2,3 4-9,0 3-21,0-8-4,0 7 1,3-5-1,4 3 1</inkml:trace>
  <inkml:trace contextRef="#ctx0" brushRef="#br0" timeOffset="801">981 156 11,'-4'0'29,"2"9"1,-6-6 2,2 2 0,-6-2 1,2 0-21,9 3-4,-9-3 1,7 2-3,-4 1 0,7 3-2,-2-4 0,4 2-1,1-2 0,4 0-1,0-3-1,2-1 1,-1-4-1,1 0 0,0-1 0,-2 0 0,-3-5 0,-2-2 0,0 5-1,-2 1-1,0-1-2,-4-5-5,6 5-18,0 3-12,3 0 1,0 0-1,-2-2 1,3 8 1</inkml:trace>
  <inkml:trace contextRef="#ctx0" brushRef="#br0" timeOffset="2824">62 249 24,'4'-5'30,"3"4"3,-1-2-1,-12 0-4,5 5-4,-11-4-8,4 5-5,-5-3-5,3 3-2,-3-2-1,4 1-2,2 1 1,7 2-1,0-5 0,9 3 1,1-3 0,1 0-1,-1-3 1,2 3-1,-4-7 0,0 2 0,-6 0 0,-2-3-1,-2-1-2,-6-1-3,8 6-10,-4-6-22,-3 0 1,-2 0 0,-2 0-1,2 5 1</inkml:trace>
  <inkml:trace contextRef="#ctx0" brushRef="#br0" timeOffset="5788">315 107 12,'2'7'27,"-7"-7"1,3 8 4,-5-8-1,4 0-11,6 6-4,-9-10-3,11 9-3,-7-6-1,5 4-2,-4-6-1,2 6-2,-1-5 0,0 2-1,0 0-2,2 0 0,-1-1 0,5 0-1,-2 1 0,3-5 0,-2 4 0,2-3 0,0-2 0,-4 3-1,0 2-1,-8-6-7,4 5-16,-8 4-11,-1-4 0,0 5-1,0-6 1,4 3 1</inkml:trace>
  <inkml:trace contextRef="#ctx0" brushRef="#br0" timeOffset="6228">756 26 23,'-5'-1'28,"7"9"2,-7-8 1,7 1 0,-1 4-14,-4-10-3,8 10-3,-8-8-2,6 7-1,-6-8-1,4 8-1,-1-2-1,2 2-1,-2-1-1,4 4 0,0-4-2,6 1 1,6-1-1,0-1 1,-2-3-1,2 1 1,-4-4-1,3 0 1,-9-2 0,-3 0 0,-9-2 0,-2 2-1,-7-1 0,2 3-1,-2-1 0,-1 1-3,4 6-6,-5-10-13,10 10-17,5-5-2,5 3 2,3-3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FD25-52A8-46E0-96CB-781EBB317D5A}" type="datetimeFigureOut">
              <a:rPr lang="en-IE" smtClean="0"/>
              <a:t>12/10/2020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68AB7-485F-4C3E-9B32-4B6E8B651F7A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417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C4DBC4-787E-4058-8C4C-A5386723F2EB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F295-1FAF-42EC-AEA9-6AD8B5077078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2A80-8FA8-4200-817F-B935D9108D8C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713" y="274638"/>
            <a:ext cx="69230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63713" y="1600200"/>
            <a:ext cx="6923087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713" y="3938588"/>
            <a:ext cx="6923087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0FC1C16-741D-4E5A-B93A-1E125AE7D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ED16-1D44-43DC-A587-70F8DC7326E7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972D53F-8125-41CC-A4BB-95F4570F9C85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AEF-29F0-4CF0-BC88-2928DA77B855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94A-ABB1-451B-A9D6-F7F80BAB6C1C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7515-2281-47DB-9FCB-61CB00284583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563-5B2E-4B6E-905F-A20D455B1A31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64A-4BBC-452F-870B-281897BC602F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5EB4-BE09-4793-8FE0-0CC1B1F52355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AD547F-0155-40A8-9D8E-BFDD9DCC2B0B}" type="datetime1">
              <a:rPr lang="en-IE" smtClean="0"/>
              <a:t>12/10/2020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BA1D17-7862-4867-98E9-F21210D7D159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customXml" Target="../ink/ink32.xml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customXml" Target="../ink/ink3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39.emf"/><Relationship Id="rId5" Type="http://schemas.openxmlformats.org/officeDocument/2006/relationships/customXml" Target="../ink/ink27.xml"/><Relationship Id="rId10" Type="http://schemas.openxmlformats.org/officeDocument/2006/relationships/customXml" Target="../ink/ink30.xml"/><Relationship Id="rId4" Type="http://schemas.openxmlformats.org/officeDocument/2006/relationships/image" Target="../media/image36.emf"/><Relationship Id="rId9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pss.allenandunwin.com.s3-website-ap-southeast-2.amazonaws.com/data-files.html#.Wb0vvnWP-p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emf"/><Relationship Id="rId42" Type="http://schemas.openxmlformats.org/officeDocument/2006/relationships/image" Target="../media/image23.emf"/><Relationship Id="rId47" Type="http://schemas.openxmlformats.org/officeDocument/2006/relationships/customXml" Target="../ink/ink23.xml"/><Relationship Id="rId50" Type="http://schemas.openxmlformats.org/officeDocument/2006/relationships/image" Target="../media/image27.emf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emf"/><Relationship Id="rId46" Type="http://schemas.openxmlformats.org/officeDocument/2006/relationships/image" Target="../media/image25.emf"/><Relationship Id="rId2" Type="http://schemas.openxmlformats.org/officeDocument/2006/relationships/image" Target="../media/image3.png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37" Type="http://schemas.openxmlformats.org/officeDocument/2006/relationships/customXml" Target="../ink/ink18.xml"/><Relationship Id="rId40" Type="http://schemas.openxmlformats.org/officeDocument/2006/relationships/image" Target="../media/image22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49" Type="http://schemas.openxmlformats.org/officeDocument/2006/relationships/customXml" Target="../ink/ink24.xml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emf"/><Relationship Id="rId52" Type="http://schemas.openxmlformats.org/officeDocument/2006/relationships/image" Target="../media/image28.emf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emf"/><Relationship Id="rId8" Type="http://schemas.openxmlformats.org/officeDocument/2006/relationships/image" Target="../media/image6.emf"/><Relationship Id="rId51" Type="http://schemas.openxmlformats.org/officeDocument/2006/relationships/customXml" Target="../ink/ink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Probability and Statistical Inference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Assessing Your Distribution –Does it fit the normal distribution?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877272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Sources used in creation of  this lecture: </a:t>
            </a:r>
          </a:p>
          <a:p>
            <a:r>
              <a:rPr lang="en-IE" dirty="0"/>
              <a:t>Statistics and Data Analysis, Peck, Olsen and Devore; Discovering Statistics Using R Field, Miles and Field; Understanding Basic Statistics, </a:t>
            </a:r>
            <a:r>
              <a:rPr lang="en-IE" dirty="0" err="1"/>
              <a:t>Brase</a:t>
            </a:r>
            <a:r>
              <a:rPr lang="en-IE" dirty="0"/>
              <a:t> and </a:t>
            </a:r>
            <a:r>
              <a:rPr lang="en-IE" dirty="0" err="1"/>
              <a:t>Brase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89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9ACF2C-AE04-49DF-AFE8-3A9CDCF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71" y="1585212"/>
            <a:ext cx="4391025" cy="340995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Normal Quantile Plot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31135" y="1628669"/>
              <a:ext cx="3454944" cy="3019065"/>
            </p14:xfrm>
          </p:contentPart>
        </mc:Choice>
        <mc:Fallback xmlns=""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777" y="1619672"/>
                <a:ext cx="3473660" cy="3037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39642" y="1873244"/>
              <a:ext cx="3390453" cy="3229661"/>
            </p14:xfrm>
          </p:contentPart>
        </mc:Choice>
        <mc:Fallback xmlns=""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0281" y="1863885"/>
                <a:ext cx="3409175" cy="324837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254A-3A72-47C4-974B-8D355E8836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877272"/>
            <a:ext cx="8229600" cy="279688"/>
          </a:xfrm>
        </p:spPr>
        <p:txBody>
          <a:bodyPr>
            <a:normAutofit fontScale="55000" lnSpcReduction="20000"/>
          </a:bodyPr>
          <a:lstStyle/>
          <a:p>
            <a:endParaRPr lang="en-I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A4A574-57BB-48C0-9862-72E9C98FE9FD}"/>
                  </a:ext>
                </a:extLst>
              </p14:cNvPr>
              <p14:cNvContentPartPr/>
              <p14:nvPr/>
            </p14:nvContentPartPr>
            <p14:xfrm>
              <a:off x="4723296" y="37642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A4A574-57BB-48C0-9862-72E9C98FE9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4296" y="3755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6AC247-3AFB-4929-8433-E1749F8540E6}"/>
                  </a:ext>
                </a:extLst>
              </p14:cNvPr>
              <p14:cNvContentPartPr/>
              <p14:nvPr/>
            </p14:nvContentPartPr>
            <p14:xfrm>
              <a:off x="3894576" y="47643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6AC247-3AFB-4929-8433-E1749F8540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5576" y="4755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113ED9-29A4-444A-8A7F-F417C3853217}"/>
                  </a:ext>
                </a:extLst>
              </p14:cNvPr>
              <p14:cNvContentPartPr/>
              <p14:nvPr/>
            </p14:nvContentPartPr>
            <p14:xfrm>
              <a:off x="2704056" y="5297520"/>
              <a:ext cx="3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113ED9-29A4-444A-8A7F-F417C38532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5056" y="5288520"/>
                <a:ext cx="18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5BF72A-F707-44F1-B5D7-0D633E835149}"/>
                  </a:ext>
                </a:extLst>
              </p14:cNvPr>
              <p14:cNvContentPartPr/>
              <p14:nvPr/>
            </p14:nvContentPartPr>
            <p14:xfrm>
              <a:off x="2980176" y="58594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5BF72A-F707-44F1-B5D7-0D633E8351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1176" y="5850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1C4EF1-0C3E-4DEE-979D-C495D00F0A8E}"/>
                  </a:ext>
                </a:extLst>
              </p14:cNvPr>
              <p14:cNvContentPartPr/>
              <p14:nvPr/>
            </p14:nvContentPartPr>
            <p14:xfrm>
              <a:off x="8676096" y="12687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1C4EF1-0C3E-4DEE-979D-C495D00F0A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67096" y="12597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97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Detrended</a:t>
            </a:r>
            <a:r>
              <a:rPr lang="en-IE" dirty="0"/>
              <a:t> Q-Q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 the </a:t>
            </a:r>
            <a:r>
              <a:rPr lang="en-IE" b="1" dirty="0"/>
              <a:t>Detrended Plot</a:t>
            </a:r>
            <a:r>
              <a:rPr lang="en-IE" dirty="0"/>
              <a:t>, the horizontal line at the origin represents the quantiles that we would expect to see if the data were normal; </a:t>
            </a:r>
          </a:p>
          <a:p>
            <a:r>
              <a:rPr lang="en-IE" dirty="0"/>
              <a:t>The dots represent the </a:t>
            </a:r>
            <a:r>
              <a:rPr lang="en-IE" i="1" dirty="0"/>
              <a:t>magnitude</a:t>
            </a:r>
            <a:r>
              <a:rPr lang="en-IE" dirty="0"/>
              <a:t> and </a:t>
            </a:r>
            <a:r>
              <a:rPr lang="en-IE" i="1" dirty="0"/>
              <a:t>direction</a:t>
            </a:r>
            <a:r>
              <a:rPr lang="en-IE" dirty="0"/>
              <a:t> of deviation in the observed quantiles. </a:t>
            </a:r>
          </a:p>
          <a:p>
            <a:r>
              <a:rPr lang="en-IE" dirty="0"/>
              <a:t>In a normal distribution we would expect points to be evenly distributed above and below the line.</a:t>
            </a:r>
          </a:p>
        </p:txBody>
      </p:sp>
    </p:spTree>
    <p:extLst>
      <p:ext uri="{BB962C8B-B14F-4D97-AF65-F5344CB8AC3E}">
        <p14:creationId xmlns:p14="http://schemas.microsoft.com/office/powerpoint/2010/main" val="19477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2EEDF9-4FB4-440F-AA13-CF31BFE9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Detrended Q-Q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C049CF-E2BB-4E49-927B-867391200F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29540"/>
            <a:ext cx="4041775" cy="311644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D095-5F7C-40C4-9100-FBFB2F57D99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horizontal line at the origin represents the quantiles that we would expect to see if the data were normal</a:t>
            </a:r>
          </a:p>
          <a:p>
            <a:r>
              <a:rPr lang="en-US" dirty="0"/>
              <a:t>The dots represent the magnitude and direction of deviation in the observed quantiles. </a:t>
            </a:r>
          </a:p>
          <a:p>
            <a:r>
              <a:rPr lang="en-US" dirty="0"/>
              <a:t>Each dot is calculated by subtracting the expected quantile from the observed quantile. </a:t>
            </a:r>
          </a:p>
          <a:p>
            <a:pPr lvl="1"/>
            <a:r>
              <a:rPr lang="en-US" dirty="0"/>
              <a:t>This implies that if a dot is below the trend line on the Normal Q-Q plot, it will appear above the trend line on the Detrended Normal Q-Q plot, because observed - expected &gt; 0.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582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96D164-F12D-4456-B5D3-BFB8B4C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QQ Plots and Detrended QQ 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5E4C6-B2DE-4232-AA25-009D96D37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67" r="36613"/>
          <a:stretch/>
        </p:blipFill>
        <p:spPr>
          <a:xfrm>
            <a:off x="1403648" y="1340768"/>
            <a:ext cx="5796136" cy="5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0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93B2-9DE1-43C2-97EC-9057E287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81C1-5CD8-4551-BCB8-DC01C1FF1C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Need to inspect two variables</a:t>
            </a:r>
          </a:p>
          <a:p>
            <a:r>
              <a:rPr lang="en-IE" dirty="0"/>
              <a:t>Concept: Feeling of being control</a:t>
            </a:r>
          </a:p>
          <a:p>
            <a:pPr lvl="2"/>
            <a:r>
              <a:rPr lang="en-IE" dirty="0"/>
              <a:t>Total PCOISS derived from the PCOISS questionnaire (</a:t>
            </a:r>
            <a:r>
              <a:rPr lang="en-IE" dirty="0" err="1"/>
              <a:t>tpcoiss</a:t>
            </a:r>
            <a:r>
              <a:rPr lang="en-IE" dirty="0"/>
              <a:t>)</a:t>
            </a:r>
          </a:p>
          <a:p>
            <a:pPr lvl="2"/>
            <a:r>
              <a:rPr lang="en-IE" dirty="0"/>
              <a:t>Variable name: TPCOISS </a:t>
            </a:r>
          </a:p>
          <a:p>
            <a:pPr lvl="2"/>
            <a:r>
              <a:rPr lang="en-IE" dirty="0"/>
              <a:t>Variable type: scale</a:t>
            </a:r>
          </a:p>
          <a:p>
            <a:pPr lvl="2"/>
            <a:r>
              <a:rPr lang="en-IE" dirty="0"/>
              <a:t>Dependent/Outcome variable</a:t>
            </a:r>
          </a:p>
          <a:p>
            <a:r>
              <a:rPr lang="en-IE" dirty="0"/>
              <a:t>Concept: Perceived Stress </a:t>
            </a:r>
          </a:p>
          <a:p>
            <a:pPr lvl="2"/>
            <a:r>
              <a:rPr lang="en-IE" dirty="0"/>
              <a:t>Total perceived stress derived from the perceived stress questionnaire</a:t>
            </a:r>
          </a:p>
          <a:p>
            <a:pPr lvl="2"/>
            <a:r>
              <a:rPr lang="en-IE" dirty="0"/>
              <a:t>Variable: </a:t>
            </a:r>
            <a:r>
              <a:rPr lang="en-IE" dirty="0" err="1"/>
              <a:t>tpstress</a:t>
            </a:r>
            <a:endParaRPr lang="en-IE" dirty="0"/>
          </a:p>
          <a:p>
            <a:pPr lvl="2"/>
            <a:r>
              <a:rPr lang="en-IE" dirty="0"/>
              <a:t>Variable type: scale</a:t>
            </a:r>
          </a:p>
          <a:p>
            <a:pPr lvl="2"/>
            <a:r>
              <a:rPr lang="en-IE" dirty="0"/>
              <a:t>Independent variable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76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C7BE-0DB6-448D-8446-CC622996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Generate the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455B-D4D7-4121-98CE-F1EC36B267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Generate histogram </a:t>
            </a:r>
          </a:p>
          <a:p>
            <a:r>
              <a:rPr lang="en-IE" dirty="0"/>
              <a:t>Generate Q-Q plot</a:t>
            </a:r>
          </a:p>
          <a:p>
            <a:r>
              <a:rPr lang="en-IE" dirty="0"/>
              <a:t>Inspect by eye</a:t>
            </a:r>
          </a:p>
        </p:txBody>
      </p:sp>
    </p:spTree>
    <p:extLst>
      <p:ext uri="{BB962C8B-B14F-4D97-AF65-F5344CB8AC3E}">
        <p14:creationId xmlns:p14="http://schemas.microsoft.com/office/powerpoint/2010/main" val="355183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6C42-59DF-4D9A-AA91-BBC9A1FA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Generate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8CA2-62D5-42C5-A913-A9F74E8EEB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Need to see how far away from normal our data is</a:t>
            </a:r>
          </a:p>
          <a:p>
            <a:r>
              <a:rPr lang="en-IE" dirty="0"/>
              <a:t>Calculate standardised scores for skew and kurtosis</a:t>
            </a:r>
          </a:p>
          <a:p>
            <a:r>
              <a:rPr lang="en-IE" dirty="0"/>
              <a:t>Calculate the percentage of standardised scores are outside the acceptable range</a:t>
            </a:r>
          </a:p>
          <a:p>
            <a:pPr lvl="1"/>
            <a:r>
              <a:rPr lang="en-IE" dirty="0"/>
              <a:t>95% within +/- 1.96</a:t>
            </a:r>
          </a:p>
          <a:p>
            <a:pPr lvl="1"/>
            <a:r>
              <a:rPr lang="en-IE" dirty="0"/>
              <a:t>99.7% within +- 3.29 for larger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4806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I need to describe for interval/ratio data?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Centre</a:t>
            </a:r>
          </a:p>
          <a:p>
            <a:pPr lvl="1"/>
            <a:r>
              <a:rPr lang="en-US" dirty="0"/>
              <a:t>Discuss where the middle of the data falls</a:t>
            </a:r>
          </a:p>
          <a:p>
            <a:pPr lvl="1"/>
            <a:r>
              <a:rPr lang="en-US" dirty="0"/>
              <a:t>Measures of central tendency</a:t>
            </a:r>
          </a:p>
          <a:p>
            <a:pPr lvl="2"/>
            <a:r>
              <a:rPr lang="en-US" dirty="0"/>
              <a:t>mean, median </a:t>
            </a:r>
          </a:p>
          <a:p>
            <a:r>
              <a:rPr lang="en-IE" dirty="0"/>
              <a:t>Spread	</a:t>
            </a:r>
          </a:p>
          <a:p>
            <a:pPr lvl="1"/>
            <a:r>
              <a:rPr lang="en-IE" dirty="0"/>
              <a:t>Discuss how spread out the data is</a:t>
            </a:r>
          </a:p>
          <a:p>
            <a:pPr lvl="1"/>
            <a:r>
              <a:rPr lang="en-IE" dirty="0"/>
              <a:t>Refers to the variability in the data</a:t>
            </a:r>
          </a:p>
          <a:p>
            <a:pPr lvl="2"/>
            <a:r>
              <a:rPr lang="en-IE" dirty="0"/>
              <a:t>Standard deviation, IQR</a:t>
            </a:r>
          </a:p>
          <a:p>
            <a:r>
              <a:rPr lang="en-IE" dirty="0"/>
              <a:t>Shape</a:t>
            </a:r>
          </a:p>
          <a:p>
            <a:pPr lvl="1"/>
            <a:r>
              <a:rPr lang="en-IE" dirty="0"/>
              <a:t>Refers to the overall shape of the distribution</a:t>
            </a:r>
          </a:p>
          <a:p>
            <a:pPr lvl="1"/>
            <a:r>
              <a:rPr lang="en-IE" dirty="0"/>
              <a:t>Symmetrical, uniform, skewed, or bimodal</a:t>
            </a:r>
          </a:p>
          <a:p>
            <a:pPr lvl="1"/>
            <a:r>
              <a:rPr lang="en-IE" dirty="0"/>
              <a:t>Quantify level of skew and kurtosis</a:t>
            </a:r>
          </a:p>
          <a:p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5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I need to describe for interval/ratio data?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Unusual Occurrences</a:t>
            </a:r>
          </a:p>
          <a:p>
            <a:pPr lvl="1"/>
            <a:r>
              <a:rPr lang="en-IE" dirty="0"/>
              <a:t>Outliers (</a:t>
            </a:r>
            <a:r>
              <a:rPr lang="en-US" dirty="0"/>
              <a:t>value that lies away from the rest of the data)</a:t>
            </a:r>
            <a:endParaRPr lang="en-IE" dirty="0"/>
          </a:p>
          <a:p>
            <a:pPr lvl="1"/>
            <a:r>
              <a:rPr lang="en-IE" dirty="0"/>
              <a:t>Gaps</a:t>
            </a:r>
          </a:p>
          <a:p>
            <a:pPr lvl="1"/>
            <a:r>
              <a:rPr lang="en-IE" dirty="0"/>
              <a:t>Clusters</a:t>
            </a:r>
          </a:p>
          <a:p>
            <a:r>
              <a:rPr lang="en-IE" dirty="0"/>
              <a:t>Context</a:t>
            </a:r>
          </a:p>
          <a:p>
            <a:pPr lvl="1"/>
            <a:r>
              <a:rPr lang="en-US" dirty="0"/>
              <a:t>You must write your answer in reference to the context in the problem, using </a:t>
            </a:r>
            <a:r>
              <a:rPr lang="en-US" b="1" dirty="0"/>
              <a:t>correct statistical vocabulary </a:t>
            </a:r>
            <a:r>
              <a:rPr lang="en-US" dirty="0"/>
              <a:t>and using complete sentences.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115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4C6F-A230-4B65-A84F-92B246C8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Quantifying Skew and Kurtosis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694-8DC3-406C-8A79-472351F591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Goodness of Fit Tests</a:t>
            </a:r>
          </a:p>
          <a:p>
            <a:pPr lvl="1"/>
            <a:r>
              <a:rPr lang="en-US" altLang="en-US" dirty="0"/>
              <a:t>Shapiro-Wilk Test  (small dataset)</a:t>
            </a:r>
          </a:p>
          <a:p>
            <a:pPr lvl="1"/>
            <a:r>
              <a:rPr lang="en-US" altLang="en-US" dirty="0"/>
              <a:t>Kolmogorov-Smirnov Test (larger dataset)</a:t>
            </a:r>
          </a:p>
          <a:p>
            <a:pPr lvl="1"/>
            <a:r>
              <a:rPr lang="en-US" altLang="en-US" dirty="0"/>
              <a:t>These are unreliable if your dataset is large</a:t>
            </a:r>
          </a:p>
          <a:p>
            <a:r>
              <a:rPr lang="en-US" altLang="en-US" dirty="0"/>
              <a:t>Recognized heuristics </a:t>
            </a:r>
          </a:p>
          <a:p>
            <a:pPr lvl="1"/>
            <a:r>
              <a:rPr lang="en-US" altLang="en-US" dirty="0"/>
              <a:t>Standardized skewness and kurtosis</a:t>
            </a:r>
          </a:p>
          <a:p>
            <a:pPr lvl="1"/>
            <a:r>
              <a:rPr lang="en-US" altLang="en-US" dirty="0"/>
              <a:t>Percentage of standardized scores falling within acceptable ranges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43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How do I inspect a scale (interval/ratio)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Generate plots</a:t>
            </a:r>
          </a:p>
          <a:p>
            <a:pPr lvl="1"/>
            <a:r>
              <a:rPr lang="en-IE" dirty="0"/>
              <a:t>Generate a histogram with a normal curve showing</a:t>
            </a:r>
          </a:p>
          <a:p>
            <a:pPr lvl="1"/>
            <a:r>
              <a:rPr lang="en-IE" dirty="0"/>
              <a:t>Generate a Q-Q plot (detrended if you wish)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Generate summary statistics</a:t>
            </a:r>
          </a:p>
          <a:p>
            <a:pPr lvl="1"/>
            <a:r>
              <a:rPr lang="en-IE" dirty="0"/>
              <a:t>This should include calculating measures of skewness and kurtosis – standardised scores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Review your statistics and plots to see how far away from normal your data is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Report the correct statistics based on your assessment of whether your data can be considered to follow the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24928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4C6F-A230-4B65-A84F-92B246C8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Quantifying Skew and Kurtosis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694-8DC3-406C-8A79-472351F591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Goodness of Fit Tests</a:t>
            </a:r>
          </a:p>
          <a:p>
            <a:pPr lvl="1"/>
            <a:r>
              <a:rPr lang="en-US" altLang="en-US" dirty="0"/>
              <a:t>Shapiro-Wilk Test  (small dataset)</a:t>
            </a:r>
          </a:p>
          <a:p>
            <a:pPr lvl="1"/>
            <a:r>
              <a:rPr lang="en-US" altLang="en-US" dirty="0"/>
              <a:t>Kolmogorov-Smirnov Test (larger dataset)</a:t>
            </a:r>
          </a:p>
          <a:p>
            <a:pPr lvl="1"/>
            <a:r>
              <a:rPr lang="en-US" altLang="en-US" dirty="0"/>
              <a:t>These are unreliable if your dataset is large</a:t>
            </a:r>
          </a:p>
          <a:p>
            <a:r>
              <a:rPr lang="en-US" altLang="en-US" dirty="0"/>
              <a:t>Recognized heuristics </a:t>
            </a:r>
          </a:p>
          <a:p>
            <a:pPr lvl="1"/>
            <a:r>
              <a:rPr lang="en-US" altLang="en-US" dirty="0"/>
              <a:t>Standardized skewness and kurtosis</a:t>
            </a:r>
          </a:p>
          <a:p>
            <a:pPr lvl="1"/>
            <a:r>
              <a:rPr lang="en-US" altLang="en-US" dirty="0"/>
              <a:t>Percentage of standardized scores falling within acceptable ranges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0401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4C6F-A230-4B65-A84F-92B246C8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Quantifying Skew and Kurtosis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694-8DC3-406C-8A79-472351F591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Goodness of Fit Tests</a:t>
            </a:r>
          </a:p>
          <a:p>
            <a:pPr lvl="1"/>
            <a:r>
              <a:rPr lang="en-US" altLang="en-US" dirty="0"/>
              <a:t>Shapiro-Wilk Test  (small dataset)</a:t>
            </a:r>
          </a:p>
          <a:p>
            <a:pPr lvl="1"/>
            <a:r>
              <a:rPr lang="en-US" altLang="en-US" dirty="0"/>
              <a:t>Kolmogorov-Smirnov Test (larger dataset)</a:t>
            </a:r>
          </a:p>
          <a:p>
            <a:pPr lvl="1"/>
            <a:r>
              <a:rPr lang="en-US" altLang="en-US" dirty="0"/>
              <a:t>These are unreliable if your dataset is large</a:t>
            </a:r>
          </a:p>
          <a:p>
            <a:r>
              <a:rPr lang="en-US" altLang="en-US" dirty="0"/>
              <a:t>Recognized heuristics </a:t>
            </a:r>
          </a:p>
          <a:p>
            <a:pPr lvl="1"/>
            <a:r>
              <a:rPr lang="en-US" altLang="en-US" dirty="0"/>
              <a:t>Standardized skewness and kurtosis</a:t>
            </a:r>
          </a:p>
          <a:p>
            <a:pPr lvl="1"/>
            <a:r>
              <a:rPr lang="en-US" altLang="en-US" dirty="0"/>
              <a:t>Percentage of standardized scores falling within acceptable ranges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902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Tests of Normality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Standardised scores (value/</a:t>
            </a:r>
            <a:r>
              <a:rPr lang="en-IE" dirty="0" err="1"/>
              <a:t>std.error</a:t>
            </a:r>
            <a:r>
              <a:rPr lang="en-IE" dirty="0"/>
              <a:t>) for skewness between +/-2 (1.96 rounded) are considered acceptable in order to prove normal univariate distribution. </a:t>
            </a:r>
          </a:p>
          <a:p>
            <a:pPr lvl="1"/>
            <a:r>
              <a:rPr lang="en-IE" dirty="0"/>
              <a:t>George, D., &amp; Mallery, M. (2010). SPSS for Windows Step by Step: A Simple Guide and Reference</a:t>
            </a:r>
          </a:p>
        </p:txBody>
      </p:sp>
    </p:spTree>
    <p:extLst>
      <p:ext uri="{BB962C8B-B14F-4D97-AF65-F5344CB8AC3E}">
        <p14:creationId xmlns:p14="http://schemas.microsoft.com/office/powerpoint/2010/main" val="258618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Our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Tpcoiss</a:t>
            </a:r>
            <a:r>
              <a:rPr lang="en-IE" dirty="0"/>
              <a:t>: </a:t>
            </a:r>
          </a:p>
          <a:p>
            <a:pPr lvl="1"/>
            <a:r>
              <a:rPr lang="en-IE" dirty="0"/>
              <a:t>Standardised Skew = -.401/.118=-3.40 </a:t>
            </a:r>
          </a:p>
          <a:p>
            <a:pPr lvl="1"/>
            <a:r>
              <a:rPr lang="en-IE" dirty="0"/>
              <a:t>Standardised Kurtosis=.257/.236=1.08 </a:t>
            </a:r>
          </a:p>
          <a:p>
            <a:r>
              <a:rPr lang="en-IE" dirty="0"/>
              <a:t>Skewness is not acceptable so we need to look into this further. </a:t>
            </a:r>
          </a:p>
          <a:p>
            <a:r>
              <a:rPr lang="en-IE" dirty="0"/>
              <a:t>Need to look at the outliers, how many of them there are or whether we can transform it to become more normal.</a:t>
            </a:r>
          </a:p>
        </p:txBody>
      </p:sp>
    </p:spTree>
    <p:extLst>
      <p:ext uri="{BB962C8B-B14F-4D97-AF65-F5344CB8AC3E}">
        <p14:creationId xmlns:p14="http://schemas.microsoft.com/office/powerpoint/2010/main" val="425765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So our data has failed the standardised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Does this mean we can’t use parametric tests?</a:t>
            </a:r>
          </a:p>
          <a:p>
            <a:r>
              <a:rPr lang="en-IE" dirty="0"/>
              <a:t>No</a:t>
            </a:r>
          </a:p>
          <a:p>
            <a:pPr lvl="1"/>
            <a:r>
              <a:rPr lang="en-IE" dirty="0"/>
              <a:t>We can do some additional checks</a:t>
            </a:r>
          </a:p>
          <a:p>
            <a:r>
              <a:rPr lang="en-IE" dirty="0"/>
              <a:t>We need to see how many values are contributing to the skew </a:t>
            </a:r>
          </a:p>
        </p:txBody>
      </p:sp>
    </p:spTree>
    <p:extLst>
      <p:ext uri="{BB962C8B-B14F-4D97-AF65-F5344CB8AC3E}">
        <p14:creationId xmlns:p14="http://schemas.microsoft.com/office/powerpoint/2010/main" val="145104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 our data fails the standardised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Convert the raw score for TPCOISS to a standardised score</a:t>
            </a:r>
          </a:p>
          <a:p>
            <a:r>
              <a:rPr lang="en-IE" dirty="0"/>
              <a:t>If 95% of our data falls within +/- 1.96 then we can treat the data as normal (using the empirical rule)</a:t>
            </a:r>
          </a:p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ztpcoiss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&lt;- abs(scale(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survey$tpcoiss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IE" dirty="0"/>
              <a:t>will convert of raw scores to absolute value of z scores</a:t>
            </a:r>
          </a:p>
          <a:p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FSA::perc(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ztpcoiss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), 1.96, "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1"/>
            <a:r>
              <a:rPr lang="en-IE" dirty="0"/>
              <a:t>Will calculate the percentage that are greater than 1.96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131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Deciding 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Check skewness and kurtosis standardised scores</a:t>
            </a:r>
          </a:p>
          <a:p>
            <a:pPr lvl="1"/>
            <a:r>
              <a:rPr lang="en-IE" dirty="0"/>
              <a:t>Standardised scores (value/</a:t>
            </a:r>
            <a:r>
              <a:rPr lang="en-IE" dirty="0" err="1"/>
              <a:t>std.error</a:t>
            </a:r>
            <a:r>
              <a:rPr lang="en-IE" dirty="0"/>
              <a:t>) for skewness between +/-2 (1.96 rounded) are considered acceptable in order to prove normal univariate distribution. </a:t>
            </a:r>
          </a:p>
          <a:p>
            <a:pPr lvl="2"/>
            <a:r>
              <a:rPr lang="en-IE" dirty="0"/>
              <a:t>George, D., &amp; Mallery, M. (2010). SPSS for Windows Step by Step: A Simple Guide and Reference</a:t>
            </a:r>
          </a:p>
          <a:p>
            <a:r>
              <a:rPr lang="en-IE" dirty="0"/>
              <a:t>Check impact of outliers</a:t>
            </a:r>
          </a:p>
          <a:p>
            <a:pPr lvl="1"/>
            <a:r>
              <a:rPr lang="en-IE" dirty="0"/>
              <a:t>At 0.05 level if 95% of your data is within +/- 1.96 when converted to standardised scores – it is likely your data is safe to treat as normal</a:t>
            </a:r>
          </a:p>
          <a:p>
            <a:pPr lvl="1"/>
            <a:r>
              <a:rPr lang="en-US" dirty="0"/>
              <a:t>If the sample size is small (80 or fewer cases), a case is an outlier if its standard score is </a:t>
            </a:r>
            <a:r>
              <a:rPr lang="en-US" dirty="0">
                <a:latin typeface="Tahoma" pitchFamily="34" charset="0"/>
              </a:rPr>
              <a:t>±</a:t>
            </a:r>
            <a:r>
              <a:rPr lang="en-US" dirty="0"/>
              <a:t>2.58 or beyond.</a:t>
            </a:r>
          </a:p>
          <a:p>
            <a:pPr lvl="1"/>
            <a:r>
              <a:rPr lang="en-US" dirty="0"/>
              <a:t>If the sample size is larger than 80 cases, a case is an outlier if its standard score is </a:t>
            </a:r>
            <a:r>
              <a:rPr lang="en-US" dirty="0">
                <a:latin typeface="Tahoma" pitchFamily="34" charset="0"/>
              </a:rPr>
              <a:t>±</a:t>
            </a:r>
            <a:r>
              <a:rPr lang="en-US" dirty="0"/>
              <a:t>3.29 or beyond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39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 our data fails the standardised 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For TPCOISS</a:t>
            </a:r>
          </a:p>
          <a:p>
            <a:pPr lvl="1"/>
            <a:r>
              <a:rPr lang="en-IE" dirty="0"/>
              <a:t>18 values fall outside +/- 1.96 (ignoring missing data)</a:t>
            </a:r>
          </a:p>
          <a:p>
            <a:pPr lvl="1"/>
            <a:r>
              <a:rPr lang="en-IE" dirty="0"/>
              <a:t>18/431=4.18% of our data</a:t>
            </a:r>
          </a:p>
          <a:p>
            <a:pPr lvl="1"/>
            <a:r>
              <a:rPr lang="en-IE" dirty="0"/>
              <a:t>Since the data is larger than 80 cases we can use +/- 3.29 as our measure</a:t>
            </a:r>
          </a:p>
          <a:p>
            <a:pPr lvl="2"/>
            <a:r>
              <a:rPr lang="en-IE" dirty="0"/>
              <a:t>0.46% of our data</a:t>
            </a:r>
          </a:p>
          <a:p>
            <a:pPr lvl="1"/>
            <a:r>
              <a:rPr lang="en-IE" dirty="0"/>
              <a:t>So it is ok to treat as normal</a:t>
            </a:r>
          </a:p>
        </p:txBody>
      </p:sp>
    </p:spTree>
    <p:extLst>
      <p:ext uri="{BB962C8B-B14F-4D97-AF65-F5344CB8AC3E}">
        <p14:creationId xmlns:p14="http://schemas.microsoft.com/office/powerpoint/2010/main" val="334456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9095-BEE5-459F-8764-20695A61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CD49-3FF3-4A2B-A1CF-DEBB0404F2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Shapiro-Wilks (sample size 50 up to 2000)</a:t>
            </a:r>
          </a:p>
          <a:p>
            <a:r>
              <a:rPr lang="en-IE" dirty="0" err="1"/>
              <a:t>Kolmogrov</a:t>
            </a:r>
            <a:r>
              <a:rPr lang="en-IE" dirty="0"/>
              <a:t>-Smirnoff (larger samples &gt;50)</a:t>
            </a:r>
          </a:p>
          <a:p>
            <a:r>
              <a:rPr lang="en-US" dirty="0"/>
              <a:t>For sample sizes larger than 100-200 both tests tend to be too sensitive (will always tell you that you data is not normal) and should be interpreted alongside histograms with fitted normal curves, QQ-plots and skewness and kurtosis values.</a:t>
            </a:r>
          </a:p>
          <a:p>
            <a:r>
              <a:rPr lang="en-US" dirty="0"/>
              <a:t>So should I include them?</a:t>
            </a:r>
          </a:p>
          <a:p>
            <a:pPr lvl="1"/>
            <a:r>
              <a:rPr lang="en-US" dirty="0"/>
              <a:t>If you want to but you must also complete the additional analysis to draw your conclusions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14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E48C-9ABE-4A9F-B7A2-004B2C1F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Repeat for </a:t>
            </a:r>
            <a:r>
              <a:rPr lang="en-IE" dirty="0" err="1"/>
              <a:t>TPStress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68B1-16BE-4327-AA8F-0D49D949BA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Standardised score for skew : -3.396456 </a:t>
            </a:r>
          </a:p>
          <a:p>
            <a:r>
              <a:rPr lang="en-IE" dirty="0"/>
              <a:t>Standardised score for kurtosis:  1.088118</a:t>
            </a:r>
          </a:p>
          <a:p>
            <a:r>
              <a:rPr lang="en-IE" dirty="0"/>
              <a:t>6% outside +/- 1.96</a:t>
            </a:r>
          </a:p>
          <a:p>
            <a:r>
              <a:rPr lang="en-IE" dirty="0"/>
              <a:t>0.23% outside +/- 3.29</a:t>
            </a:r>
          </a:p>
        </p:txBody>
      </p:sp>
    </p:spTree>
    <p:extLst>
      <p:ext uri="{BB962C8B-B14F-4D97-AF65-F5344CB8AC3E}">
        <p14:creationId xmlns:p14="http://schemas.microsoft.com/office/powerpoint/2010/main" val="27298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Pearson Correlation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For the dataset survey.dat (R)</a:t>
            </a:r>
          </a:p>
          <a:p>
            <a:pPr lvl="1"/>
            <a:r>
              <a:rPr lang="en-IE" dirty="0"/>
              <a:t>SPSS Survival Manual 6</a:t>
            </a:r>
            <a:r>
              <a:rPr lang="en-IE" baseline="30000" dirty="0"/>
              <a:t>th</a:t>
            </a:r>
            <a:r>
              <a:rPr lang="en-IE" dirty="0"/>
              <a:t> Edition Julie Pallant</a:t>
            </a:r>
          </a:p>
          <a:p>
            <a:pPr lvl="1"/>
            <a:r>
              <a:rPr lang="en-IE" dirty="0">
                <a:hlinkClick r:id="rId2"/>
              </a:rPr>
              <a:t>http://spss.allenandunwin.com.s3-website-ap-southeast-2.amazonaws.com/data-files.html#.Wb0vvnWP-po</a:t>
            </a:r>
            <a:endParaRPr lang="en-IE" dirty="0"/>
          </a:p>
          <a:p>
            <a:pPr lvl="1"/>
            <a:r>
              <a:rPr lang="en-IE" dirty="0"/>
              <a:t>Dataset created from a designed to explore the factors that impact on respondents’ psychological adjustment and wellbeing.</a:t>
            </a:r>
          </a:p>
          <a:p>
            <a:pPr lvl="1"/>
            <a:r>
              <a:rPr lang="en-IE" dirty="0"/>
              <a:t>R dataset has been made available to you (survey.dat)</a:t>
            </a:r>
          </a:p>
          <a:p>
            <a:pPr lvl="1"/>
            <a:r>
              <a:rPr lang="en-IE" dirty="0"/>
              <a:t>To load the data in R the command is  (as usual change the location to reflect where you have the file saved</a:t>
            </a:r>
          </a:p>
          <a:p>
            <a:pPr marL="822960" lvl="3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survey &lt;-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("survey.dat”)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7332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PSIWeek4.rmd R notebook which contains all the commands used in this lecture.</a:t>
            </a:r>
          </a:p>
        </p:txBody>
      </p:sp>
    </p:spTree>
    <p:extLst>
      <p:ext uri="{BB962C8B-B14F-4D97-AF65-F5344CB8AC3E}">
        <p14:creationId xmlns:p14="http://schemas.microsoft.com/office/powerpoint/2010/main" val="403144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CEB3-CFCD-4E74-AA86-7794A414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Choose your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98FD-9BA1-4ED2-BA2A-273C19C03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Based on your assessment choose</a:t>
            </a:r>
          </a:p>
          <a:p>
            <a:pPr lvl="1"/>
            <a:r>
              <a:rPr lang="en-IE" dirty="0"/>
              <a:t>Parametric test </a:t>
            </a:r>
          </a:p>
          <a:p>
            <a:pPr lvl="2"/>
            <a:r>
              <a:rPr lang="en-IE" dirty="0"/>
              <a:t>If your data can be considered close enough to a normal distribution</a:t>
            </a:r>
          </a:p>
          <a:p>
            <a:pPr lvl="1"/>
            <a:r>
              <a:rPr lang="en-IE" dirty="0"/>
              <a:t>Non-parametric test</a:t>
            </a:r>
          </a:p>
          <a:p>
            <a:pPr lvl="2"/>
            <a:r>
              <a:rPr lang="en-IE" dirty="0"/>
              <a:t>If your data cannot be considered close enough to a normal distribution</a:t>
            </a:r>
          </a:p>
          <a:p>
            <a:pPr lvl="2"/>
            <a:r>
              <a:rPr lang="en-IE" dirty="0"/>
              <a:t>OR</a:t>
            </a:r>
          </a:p>
          <a:p>
            <a:pPr lvl="3"/>
            <a:r>
              <a:rPr lang="en-IE" dirty="0"/>
              <a:t>Apply a transformation to your data to try and make it closer to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6522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Example Pearson Correlation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Question:</a:t>
            </a:r>
          </a:p>
          <a:p>
            <a:pPr lvl="1"/>
            <a:r>
              <a:rPr lang="en-IE" dirty="0"/>
              <a:t>“Is there a relationship between respondents’ feelings of control and their level of perceived stress?</a:t>
            </a:r>
          </a:p>
          <a:p>
            <a:r>
              <a:rPr lang="en-IE" dirty="0"/>
              <a:t>Concept: Feeling of being control</a:t>
            </a:r>
          </a:p>
          <a:p>
            <a:pPr lvl="2"/>
            <a:r>
              <a:rPr lang="en-IE" dirty="0"/>
              <a:t>Total PCOISS derived from the PCOISS questionnaire (</a:t>
            </a:r>
            <a:r>
              <a:rPr lang="en-IE" dirty="0" err="1"/>
              <a:t>tpcoiss</a:t>
            </a:r>
            <a:r>
              <a:rPr lang="en-IE" dirty="0"/>
              <a:t>)</a:t>
            </a:r>
          </a:p>
          <a:p>
            <a:pPr lvl="2"/>
            <a:r>
              <a:rPr lang="en-IE" dirty="0"/>
              <a:t>Variable name: TPCOISS </a:t>
            </a:r>
          </a:p>
          <a:p>
            <a:pPr lvl="2"/>
            <a:r>
              <a:rPr lang="en-IE" dirty="0"/>
              <a:t>Variable type: scale</a:t>
            </a:r>
          </a:p>
          <a:p>
            <a:pPr lvl="2"/>
            <a:r>
              <a:rPr lang="en-IE" dirty="0"/>
              <a:t>Dependent/Outcome variable</a:t>
            </a:r>
          </a:p>
          <a:p>
            <a:r>
              <a:rPr lang="en-IE" dirty="0"/>
              <a:t>Concept: Perceived Stress </a:t>
            </a:r>
          </a:p>
          <a:p>
            <a:pPr lvl="2"/>
            <a:r>
              <a:rPr lang="en-IE" dirty="0"/>
              <a:t>Total perceived stress derived from the perceived stress questionnaire</a:t>
            </a:r>
          </a:p>
          <a:p>
            <a:pPr lvl="2"/>
            <a:r>
              <a:rPr lang="en-IE" dirty="0"/>
              <a:t>Variable: </a:t>
            </a:r>
            <a:r>
              <a:rPr lang="en-IE" dirty="0" err="1"/>
              <a:t>tpstress</a:t>
            </a:r>
            <a:endParaRPr lang="en-IE" dirty="0"/>
          </a:p>
          <a:p>
            <a:pPr lvl="2"/>
            <a:r>
              <a:rPr lang="en-IE" dirty="0"/>
              <a:t>Variable type: scale</a:t>
            </a:r>
          </a:p>
          <a:p>
            <a:pPr lvl="2"/>
            <a:r>
              <a:rPr lang="en-IE" dirty="0"/>
              <a:t>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65470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Plots and Histograms of the observed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15190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8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Normal Quantile Plot (Q-Q Plot)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Quantile-Quantile Plot (Q-Q Plot)</a:t>
            </a:r>
          </a:p>
          <a:p>
            <a:pPr>
              <a:defRPr/>
            </a:pPr>
            <a:r>
              <a:rPr lang="en-US" altLang="en-US" dirty="0"/>
              <a:t>Helps us to assess whether our data can be considered to </a:t>
            </a:r>
            <a:r>
              <a:rPr lang="en-US" dirty="0"/>
              <a:t>plausibly came from some theoretical distribution such as a Normal distribution</a:t>
            </a:r>
          </a:p>
          <a:p>
            <a:pPr>
              <a:defRPr/>
            </a:pPr>
            <a:r>
              <a:rPr lang="en-US" dirty="0"/>
              <a:t>A scatterplot created by plotting two sets of quantiles against one another. </a:t>
            </a:r>
          </a:p>
          <a:p>
            <a:pPr>
              <a:defRPr/>
            </a:pPr>
            <a:r>
              <a:rPr lang="en-US" dirty="0"/>
              <a:t>If both sets of quantiles came from the same distribution, we should see the points forming a line that’s roughly straight.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33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Normal Quantile Plot (Q-Q Plot)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What are “quantiles”? </a:t>
            </a:r>
          </a:p>
          <a:p>
            <a:pPr lvl="1">
              <a:defRPr/>
            </a:pPr>
            <a:r>
              <a:rPr lang="en-US" dirty="0"/>
              <a:t>These are often referred to as “percentiles”. </a:t>
            </a:r>
          </a:p>
          <a:p>
            <a:pPr>
              <a:defRPr/>
            </a:pPr>
            <a:r>
              <a:rPr lang="en-US" dirty="0"/>
              <a:t>These are points in your data below which a certain proportion of your data fall. </a:t>
            </a:r>
          </a:p>
          <a:p>
            <a:pPr>
              <a:defRPr/>
            </a:pPr>
            <a:r>
              <a:rPr lang="en-US" dirty="0"/>
              <a:t>For example:</a:t>
            </a:r>
          </a:p>
          <a:p>
            <a:pPr lvl="1">
              <a:defRPr/>
            </a:pPr>
            <a:r>
              <a:rPr lang="en-US" dirty="0"/>
              <a:t>For a standard Normal distribution with a mean of 0 (the peak of the bell curve)</a:t>
            </a:r>
          </a:p>
          <a:p>
            <a:pPr lvl="1">
              <a:defRPr/>
            </a:pPr>
            <a:r>
              <a:rPr lang="en-US" dirty="0"/>
              <a:t>The 0.5 quantile, or 50th percentile, is 0. </a:t>
            </a:r>
          </a:p>
          <a:p>
            <a:pPr lvl="2">
              <a:defRPr/>
            </a:pPr>
            <a:r>
              <a:rPr lang="en-US" dirty="0"/>
              <a:t>Half the data lies below 0. </a:t>
            </a:r>
          </a:p>
          <a:p>
            <a:pPr lvl="1">
              <a:defRPr/>
            </a:pPr>
            <a:r>
              <a:rPr lang="en-US" dirty="0"/>
              <a:t>The 0.95 quantile, or 95th percentile, is about 1.64.</a:t>
            </a:r>
          </a:p>
          <a:p>
            <a:pPr lvl="2">
              <a:defRPr/>
            </a:pPr>
            <a:r>
              <a:rPr lang="en-US" dirty="0"/>
              <a:t> 95 percent of the data lies below 1.64.</a:t>
            </a:r>
          </a:p>
          <a:p>
            <a:pPr>
              <a:defRPr/>
            </a:pPr>
            <a:r>
              <a:rPr lang="en-US" dirty="0"/>
              <a:t>Quantiles are basically just your data sorted in ascending order, with various data points labelled as being the point below which a certain proportion of the data fall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09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Normal Quantile Plot (Q-Q Plot)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Basically compares the spacing of our data to what we would expect to see in terms of spacing if our data were approximately normal.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90021"/>
            <a:ext cx="3962400" cy="363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27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0525" y="5393521"/>
              <a:ext cx="20637" cy="4763"/>
            </p14:xfrm>
          </p:contentPart>
        </mc:Choice>
        <mc:Fallback>
          <p:pic>
            <p:nvPicPr>
              <p:cNvPr id="1127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0769" y="5385781"/>
                <a:ext cx="40148" cy="20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27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49587" y="5342721"/>
              <a:ext cx="28575" cy="19050"/>
            </p14:xfrm>
          </p:contentPart>
        </mc:Choice>
        <mc:Fallback>
          <p:pic>
            <p:nvPicPr>
              <p:cNvPr id="1127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0300" y="5333716"/>
                <a:ext cx="47149" cy="37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27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8650" y="5344309"/>
              <a:ext cx="7937" cy="15875"/>
            </p14:xfrm>
          </p:contentPart>
        </mc:Choice>
        <mc:Fallback>
          <p:pic>
            <p:nvPicPr>
              <p:cNvPr id="1127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052" y="5334482"/>
                <a:ext cx="25134" cy="3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28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92475" y="5349071"/>
              <a:ext cx="4762" cy="22225"/>
            </p14:xfrm>
          </p:contentPart>
        </mc:Choice>
        <mc:Fallback>
          <p:pic>
            <p:nvPicPr>
              <p:cNvPr id="1128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84221" y="5339751"/>
                <a:ext cx="21270" cy="40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28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1550" y="5464959"/>
              <a:ext cx="26987" cy="14287"/>
            </p14:xfrm>
          </p:contentPart>
        </mc:Choice>
        <mc:Fallback>
          <p:pic>
            <p:nvPicPr>
              <p:cNvPr id="1128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1938" y="5455899"/>
                <a:ext cx="46211" cy="32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28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29025" y="5525284"/>
              <a:ext cx="15875" cy="7937"/>
            </p14:xfrm>
          </p:contentPart>
        </mc:Choice>
        <mc:Fallback>
          <p:pic>
            <p:nvPicPr>
              <p:cNvPr id="1128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20052" y="5516312"/>
                <a:ext cx="33821" cy="25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28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97300" y="5531634"/>
              <a:ext cx="19050" cy="12700"/>
            </p14:xfrm>
          </p:contentPart>
        </mc:Choice>
        <mc:Fallback>
          <p:pic>
            <p:nvPicPr>
              <p:cNvPr id="1128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88128" y="5522710"/>
                <a:ext cx="37394" cy="30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28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3662" y="5509409"/>
              <a:ext cx="12700" cy="22225"/>
            </p14:xfrm>
          </p:contentPart>
        </mc:Choice>
        <mc:Fallback>
          <p:pic>
            <p:nvPicPr>
              <p:cNvPr id="1128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23950" y="5499936"/>
                <a:ext cx="32124" cy="4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28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9075" y="5428446"/>
              <a:ext cx="361950" cy="117475"/>
            </p14:xfrm>
          </p:contentPart>
        </mc:Choice>
        <mc:Fallback>
          <p:pic>
            <p:nvPicPr>
              <p:cNvPr id="1128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49711" y="5419077"/>
                <a:ext cx="380678" cy="136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28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9925" y="5403046"/>
              <a:ext cx="276225" cy="125413"/>
            </p14:xfrm>
          </p:contentPart>
        </mc:Choice>
        <mc:Fallback>
          <p:pic>
            <p:nvPicPr>
              <p:cNvPr id="1128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00574" y="5393703"/>
                <a:ext cx="294928" cy="144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28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9350" y="5550684"/>
              <a:ext cx="74612" cy="34925"/>
            </p14:xfrm>
          </p:contentPart>
        </mc:Choice>
        <mc:Fallback>
          <p:pic>
            <p:nvPicPr>
              <p:cNvPr id="1128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80112" y="5541323"/>
                <a:ext cx="93087" cy="5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28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6512" y="5571321"/>
              <a:ext cx="77788" cy="36513"/>
            </p14:xfrm>
          </p:contentPart>
        </mc:Choice>
        <mc:Fallback>
          <p:pic>
            <p:nvPicPr>
              <p:cNvPr id="1128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37149" y="5561922"/>
                <a:ext cx="96515" cy="5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28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0187" y="5563384"/>
              <a:ext cx="23813" cy="23812"/>
            </p14:xfrm>
          </p:contentPart>
        </mc:Choice>
        <mc:Fallback>
          <p:pic>
            <p:nvPicPr>
              <p:cNvPr id="1128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30806" y="5554279"/>
                <a:ext cx="42575" cy="42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29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7825" y="5585609"/>
              <a:ext cx="33337" cy="12700"/>
            </p14:xfrm>
          </p:contentPart>
        </mc:Choice>
        <mc:Fallback>
          <p:pic>
            <p:nvPicPr>
              <p:cNvPr id="1129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78505" y="5576920"/>
                <a:ext cx="51977" cy="30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29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6437" y="5576084"/>
              <a:ext cx="41275" cy="28575"/>
            </p14:xfrm>
          </p:contentPart>
        </mc:Choice>
        <mc:Fallback>
          <p:pic>
            <p:nvPicPr>
              <p:cNvPr id="1129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07186" y="5566797"/>
                <a:ext cx="59778" cy="47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29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1075" y="5577671"/>
              <a:ext cx="34925" cy="23813"/>
            </p14:xfrm>
          </p:contentPart>
        </mc:Choice>
        <mc:Fallback>
          <p:pic>
            <p:nvPicPr>
              <p:cNvPr id="1129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81311" y="5568430"/>
                <a:ext cx="54453" cy="42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29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887" y="5404634"/>
              <a:ext cx="3314700" cy="685800"/>
            </p14:xfrm>
          </p:contentPart>
        </mc:Choice>
        <mc:Fallback>
          <p:pic>
            <p:nvPicPr>
              <p:cNvPr id="1129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6521" y="5395259"/>
                <a:ext cx="3333431" cy="70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29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925" y="5568146"/>
              <a:ext cx="36512" cy="26988"/>
            </p14:xfrm>
          </p:contentPart>
        </mc:Choice>
        <mc:Fallback>
          <p:pic>
            <p:nvPicPr>
              <p:cNvPr id="1129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2618" y="5558534"/>
                <a:ext cx="55126" cy="4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29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1337" y="5563384"/>
              <a:ext cx="41275" cy="28575"/>
            </p14:xfrm>
          </p:contentPart>
        </mc:Choice>
        <mc:Fallback>
          <p:pic>
            <p:nvPicPr>
              <p:cNvPr id="1129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2005" y="5553980"/>
                <a:ext cx="59938" cy="4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29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2637" y="5584021"/>
              <a:ext cx="17463" cy="7938"/>
            </p14:xfrm>
          </p:contentPart>
        </mc:Choice>
        <mc:Fallback>
          <p:pic>
            <p:nvPicPr>
              <p:cNvPr id="1129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43556" y="5575048"/>
                <a:ext cx="35625" cy="2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29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5512" y="5566559"/>
              <a:ext cx="190500" cy="28575"/>
            </p14:xfrm>
          </p:contentPart>
        </mc:Choice>
        <mc:Fallback>
          <p:pic>
            <p:nvPicPr>
              <p:cNvPr id="1129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86167" y="5557155"/>
                <a:ext cx="209191" cy="4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29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3487" y="5569734"/>
              <a:ext cx="52388" cy="33337"/>
            </p14:xfrm>
          </p:contentPart>
        </mc:Choice>
        <mc:Fallback>
          <p:pic>
            <p:nvPicPr>
              <p:cNvPr id="1129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94345" y="5560414"/>
                <a:ext cx="70671" cy="5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29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0650" y="5561796"/>
              <a:ext cx="128587" cy="22225"/>
            </p14:xfrm>
          </p:contentPart>
        </mc:Choice>
        <mc:Fallback>
          <p:pic>
            <p:nvPicPr>
              <p:cNvPr id="1129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51285" y="5552323"/>
                <a:ext cx="147317" cy="4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30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81312" y="5564971"/>
              <a:ext cx="463550" cy="30163"/>
            </p14:xfrm>
          </p:contentPart>
        </mc:Choice>
        <mc:Fallback>
          <p:pic>
            <p:nvPicPr>
              <p:cNvPr id="1130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71962" y="5555852"/>
                <a:ext cx="482250" cy="48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30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7412" y="5547509"/>
              <a:ext cx="165100" cy="41275"/>
            </p14:xfrm>
          </p:contentPart>
        </mc:Choice>
        <mc:Fallback>
          <p:pic>
            <p:nvPicPr>
              <p:cNvPr id="1130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18060" y="5538095"/>
                <a:ext cx="183804" cy="60102"/>
              </a:xfrm>
              <a:prstGeom prst="rect">
                <a:avLst/>
              </a:prstGeom>
            </p:spPr>
          </p:pic>
        </mc:Fallback>
      </mc:AlternateContent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190604" y="2755285"/>
            <a:ext cx="4267200" cy="3477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If our data is approximately normally distributed, we should spacing that is similar that on the normal curve on the right.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Very few observations in both tails and increasingly more observations as we  move towards the mean from either side.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Also remember the spacing must be symmetric about the mean.</a:t>
            </a:r>
          </a:p>
        </p:txBody>
      </p:sp>
    </p:spTree>
    <p:extLst>
      <p:ext uri="{BB962C8B-B14F-4D97-AF65-F5344CB8AC3E}">
        <p14:creationId xmlns:p14="http://schemas.microsoft.com/office/powerpoint/2010/main" val="24255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Normal Quantile Plot (Q-Q Plot)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004048" y="1242070"/>
            <a:ext cx="3716635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u="sng" dirty="0">
                <a:latin typeface="+mn-lt"/>
              </a:rPr>
              <a:t>THE IDEAL PLOT: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The plot on right is a  Q-Q plot with the data on the vertical axis (observed) and the expected z-scores if our data was normal on the horizontal axis.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When our data is approximately normal the spacing of the two will agree resulting in a plot with observations lying on the reference line in the normal quantile plot.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When looking at a Q-Q plot, you should look for points that stray far from the line of expected values, as well as trends in the observed values.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96A77352-C49E-4F36-BA52-6E596AF4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" y="1990402"/>
            <a:ext cx="5076092" cy="362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2234</TotalTime>
  <Words>1841</Words>
  <Application>Microsoft Office PowerPoint</Application>
  <PresentationFormat>On-screen Show (4:3)</PresentationFormat>
  <Paragraphs>193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Bookman Old Style</vt:lpstr>
      <vt:lpstr>Calibri</vt:lpstr>
      <vt:lpstr>Courier New</vt:lpstr>
      <vt:lpstr>Gill Sans MT</vt:lpstr>
      <vt:lpstr>Tahoma</vt:lpstr>
      <vt:lpstr>Wingdings</vt:lpstr>
      <vt:lpstr>Wingdings 3</vt:lpstr>
      <vt:lpstr>Origin</vt:lpstr>
      <vt:lpstr>Probability and Statistical Inference </vt:lpstr>
      <vt:lpstr>How do I inspect a scale (interval/ratio) variable?</vt:lpstr>
      <vt:lpstr>Example Pearson Correlation</vt:lpstr>
      <vt:lpstr>Example Pearson Correlation</vt:lpstr>
      <vt:lpstr>Plots and Histograms of the observed data</vt:lpstr>
      <vt:lpstr>Normal Quantile Plot (Q-Q Plot)</vt:lpstr>
      <vt:lpstr>Normal Quantile Plot (Q-Q Plot)</vt:lpstr>
      <vt:lpstr>Normal Quantile Plot (Q-Q Plot)</vt:lpstr>
      <vt:lpstr>Normal Quantile Plot (Q-Q Plot)</vt:lpstr>
      <vt:lpstr>Normal Quantile Plot</vt:lpstr>
      <vt:lpstr>Detrended Q-Q Plot</vt:lpstr>
      <vt:lpstr>Detrended Q-Q plot</vt:lpstr>
      <vt:lpstr>QQ Plots and Detrended QQ Plots</vt:lpstr>
      <vt:lpstr>Our Example</vt:lpstr>
      <vt:lpstr>Generate the Graphs</vt:lpstr>
      <vt:lpstr>Generate Summary Statistics</vt:lpstr>
      <vt:lpstr>What do I need to describe for interval/ratio data?</vt:lpstr>
      <vt:lpstr>What do I need to describe for interval/ratio data?</vt:lpstr>
      <vt:lpstr>Quantifying Skew and Kurtosis </vt:lpstr>
      <vt:lpstr>Quantifying Skew and Kurtosis </vt:lpstr>
      <vt:lpstr>Quantifying Skew and Kurtosis </vt:lpstr>
      <vt:lpstr>Tests of Normality</vt:lpstr>
      <vt:lpstr>Our example</vt:lpstr>
      <vt:lpstr>So our data has failed the standardised skew</vt:lpstr>
      <vt:lpstr>So our data fails the standardised skew</vt:lpstr>
      <vt:lpstr>Deciding Normality</vt:lpstr>
      <vt:lpstr>So our data fails the standardised skew</vt:lpstr>
      <vt:lpstr>What about tests?</vt:lpstr>
      <vt:lpstr>Repeat for TPStress</vt:lpstr>
      <vt:lpstr>Choose your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Deirdre Lawless</cp:lastModifiedBy>
  <cp:revision>500</cp:revision>
  <dcterms:created xsi:type="dcterms:W3CDTF">2015-09-11T12:33:47Z</dcterms:created>
  <dcterms:modified xsi:type="dcterms:W3CDTF">2020-10-12T18:06:23Z</dcterms:modified>
</cp:coreProperties>
</file>