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78A4-3FAC-4BAE-A4E7-20AB8C219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Hypothesis question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9317-F82C-4DFD-AC5A-72CBEEB5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6784" y="4434840"/>
            <a:ext cx="7891272" cy="9909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Maks Drzezdzon |C15311966</a:t>
            </a:r>
          </a:p>
          <a:p>
            <a:pPr algn="ctr"/>
            <a:r>
              <a:rPr lang="en-US" dirty="0"/>
              <a:t>TU060/2 |Data Science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3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FB40-6826-44FB-B9A3-6BADC308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3"/>
            <a:ext cx="10058400" cy="991242"/>
          </a:xfrm>
        </p:spPr>
        <p:txBody>
          <a:bodyPr/>
          <a:lstStyle/>
          <a:p>
            <a:pPr algn="ctr"/>
            <a:r>
              <a:rPr lang="en-US" dirty="0"/>
              <a:t>Domain and scope – ACM 2012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3F7-BF63-46FA-8E74-390525D72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75875"/>
            <a:ext cx="10058400" cy="4696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Computing Methodologies =&gt; Machine Leaning =&gt; Machine Learning Approaches = &gt; Learning Linear Models =&gt; Perceptron Algorithm</a:t>
            </a:r>
          </a:p>
          <a:p>
            <a:r>
              <a:rPr lang="en-US" dirty="0"/>
              <a:t>Computing methodologies =&gt; Machine Leaning =&gt; Machine Learning Approaches </a:t>
            </a:r>
          </a:p>
          <a:p>
            <a:r>
              <a:rPr lang="en-US" dirty="0"/>
              <a:t>Computing Methodologies =&gt; Modeling and Simulation =&gt; Model Development and Analysis =&gt; Modeling Methodologies</a:t>
            </a:r>
          </a:p>
          <a:p>
            <a:r>
              <a:rPr lang="en-US" dirty="0"/>
              <a:t>Computing Methodologies =&gt; Modeling and Simulation =&gt; Model Development and Analysis =&gt; Modeling Verification and Validation</a:t>
            </a:r>
          </a:p>
          <a:p>
            <a:r>
              <a:rPr lang="en-US" dirty="0"/>
              <a:t>Computing Methodologies =&gt; Machine Leaning =&gt; Machine Learning Algorithms = &gt; Feature Selection</a:t>
            </a:r>
          </a:p>
          <a:p>
            <a:r>
              <a:rPr lang="en-US" dirty="0"/>
              <a:t>SCOPE of research </a:t>
            </a:r>
          </a:p>
          <a:p>
            <a:r>
              <a:rPr lang="en-US" dirty="0"/>
              <a:t>ASSUMPTIONS of research</a:t>
            </a:r>
          </a:p>
          <a:p>
            <a:r>
              <a:rPr lang="en-US" dirty="0"/>
              <a:t>LIMITATIONS of research</a:t>
            </a:r>
          </a:p>
          <a:p>
            <a:r>
              <a:rPr lang="en-US" dirty="0"/>
              <a:t>DELIMITATIONS of research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36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7D3A-E5B0-4CBD-9071-C7828BD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Gaps in the literature review and research question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426C8-B1C9-4D8D-8B5F-E6A6D889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Gaps in literature paragraph</a:t>
            </a:r>
          </a:p>
          <a:p>
            <a:r>
              <a:rPr lang="en-US" dirty="0"/>
              <a:t>RQ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15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645F-A987-425B-A310-636364DA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– place holder text </a:t>
            </a:r>
            <a:r>
              <a:rPr lang="en-US" dirty="0" err="1"/>
              <a:t>bleow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4339-0A6A-41F8-9C13-B1C6C262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Null Hypothesis:</a:t>
            </a:r>
          </a:p>
          <a:p>
            <a:r>
              <a:rPr lang="en-US" dirty="0"/>
              <a:t>High Dimensionality Low Sample Size (HDLSS) data have no effect on model performance </a:t>
            </a:r>
          </a:p>
          <a:p>
            <a:pPr marL="0" indent="0">
              <a:buNone/>
            </a:pPr>
            <a:r>
              <a:rPr lang="en-US" sz="2800" b="1" dirty="0"/>
              <a:t>Alternate Hypothesis: </a:t>
            </a:r>
          </a:p>
          <a:p>
            <a:r>
              <a:rPr lang="en-US" dirty="0"/>
              <a:t>High Dimensionality Low Sample Size (HDLSS) data have an effect on model performance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3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2AEA-D1ED-40CB-86E8-E7A0DD2E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Feasibility of the study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6944-D7F4-419A-B9BD-19941343A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and pick 5 HDLSS methods commonly used for two class </a:t>
            </a:r>
            <a:r>
              <a:rPr lang="en-US"/>
              <a:t>discrimination </a:t>
            </a:r>
          </a:p>
          <a:p>
            <a:r>
              <a:rPr lang="en-US"/>
              <a:t>Construct </a:t>
            </a:r>
            <a:r>
              <a:rPr lang="en-US" dirty="0"/>
              <a:t>baseline for each machine learning algorithm used with set configurations</a:t>
            </a:r>
          </a:p>
          <a:p>
            <a:r>
              <a:rPr lang="en-US" dirty="0"/>
              <a:t>Apply each HDLSS method</a:t>
            </a:r>
          </a:p>
          <a:p>
            <a:r>
              <a:rPr lang="en-US" dirty="0"/>
              <a:t>Tune models appropriately to each HDLSS method</a:t>
            </a:r>
          </a:p>
          <a:p>
            <a:r>
              <a:rPr lang="en-US" dirty="0"/>
              <a:t>Record and compare results based on AUC performance </a:t>
            </a:r>
          </a:p>
          <a:p>
            <a:r>
              <a:rPr lang="en-US" dirty="0"/>
              <a:t>Potentially research other ways of comparing and measuring results on top of AUC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56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2CF-722F-4CA2-B19F-965DCD7F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5C27-3220-4082-A4B0-C4881454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42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F9CA-4ADA-47DA-B242-6FE36CA6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47B1-3043-4099-A794-ED45D6738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065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67A3-FE87-4640-92EC-758D7DD0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D8F4-C64A-4855-B69E-79D1A502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GB" sz="1800" b="0" i="0" u="none" strike="noStrike" baseline="0" dirty="0"/>
              <a:t>Mind Research Network’s Schizophrenia Dataset</a:t>
            </a:r>
            <a:endParaRPr lang="en-US" dirty="0"/>
          </a:p>
          <a:p>
            <a:r>
              <a:rPr lang="en-US" dirty="0"/>
              <a:t>Source: https://www.kaggle.com/c/mlsp-2014-mri</a:t>
            </a:r>
          </a:p>
          <a:p>
            <a:r>
              <a:rPr lang="en-US" dirty="0"/>
              <a:t>This dataset consists of functional connectivity values and source based morphometry loadings </a:t>
            </a:r>
          </a:p>
          <a:p>
            <a:r>
              <a:rPr lang="en-US" dirty="0"/>
              <a:t>Data format is numeric with column names mapping to each loading in the format of </a:t>
            </a:r>
            <a:r>
              <a:rPr lang="en-US" dirty="0" err="1"/>
              <a:t>SBM_xx</a:t>
            </a:r>
            <a:endParaRPr lang="en-US" dirty="0"/>
          </a:p>
          <a:p>
            <a:r>
              <a:rPr lang="en-US" dirty="0"/>
              <a:t>Maybe 3 points on the features themselves?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These are extracted from fMRI and SMRI images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43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219</TotalTime>
  <Words>294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Hypothesis question here</vt:lpstr>
      <vt:lpstr>Domain and scope – ACM 2012</vt:lpstr>
      <vt:lpstr>Gaps in the literature review and research question</vt:lpstr>
      <vt:lpstr>Hypothesis – place holder text bleow</vt:lpstr>
      <vt:lpstr>Feasibility of the study </vt:lpstr>
      <vt:lpstr>Bibliography</vt:lpstr>
      <vt:lpstr>Bibliography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 Drzezdzon</dc:creator>
  <cp:lastModifiedBy>Maks Drzezdzon</cp:lastModifiedBy>
  <cp:revision>43</cp:revision>
  <dcterms:created xsi:type="dcterms:W3CDTF">2021-10-10T11:23:27Z</dcterms:created>
  <dcterms:modified xsi:type="dcterms:W3CDTF">2021-10-24T12:59:00Z</dcterms:modified>
</cp:coreProperties>
</file>