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78A4-3FAC-4BAE-A4E7-20AB8C219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834188"/>
            <a:ext cx="9966960" cy="3994485"/>
          </a:xfrm>
        </p:spPr>
        <p:txBody>
          <a:bodyPr/>
          <a:lstStyle/>
          <a:p>
            <a:pPr algn="ctr"/>
            <a:r>
              <a:rPr lang="en-US" sz="8000" dirty="0"/>
              <a:t>Research Question, Hypothesis and preliminary design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29317-F82C-4DFD-AC5A-72CBEEB5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826" y="4828673"/>
            <a:ext cx="7891272" cy="9909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Maks Drzezdzon |C15311966</a:t>
            </a:r>
          </a:p>
          <a:p>
            <a:pPr algn="ctr"/>
            <a:r>
              <a:rPr lang="en-US" dirty="0"/>
              <a:t>TU060/2 |Data Science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3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FB40-6826-44FB-B9A3-6BADC308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82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Domain and scope – ACM 2012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93F7-BF63-46FA-8E74-390525D7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" y="1267326"/>
            <a:ext cx="11197390" cy="53099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Computing Methodologies =&gt; Machine Leaning =&gt; Machine Learning Approaches = &gt; Learning Linear Models </a:t>
            </a:r>
          </a:p>
          <a:p>
            <a:r>
              <a:rPr lang="en-US" dirty="0"/>
              <a:t>Computing methodologies =&gt; Machine Leaning =&gt; Machine Learning Approaches </a:t>
            </a:r>
            <a:r>
              <a:rPr lang="en-US" i="1" dirty="0"/>
              <a:t>(</a:t>
            </a:r>
            <a:r>
              <a:rPr lang="en-GB" sz="2000" i="1" dirty="0">
                <a:effectLst/>
                <a:latin typeface="Times New Roman" panose="02020603050405020304" pitchFamily="18" charset="0"/>
              </a:rPr>
              <a:t>Sadeghi, D</a:t>
            </a:r>
            <a:r>
              <a:rPr lang="en-US" i="1" dirty="0"/>
              <a:t> et al. 2021)</a:t>
            </a:r>
          </a:p>
          <a:p>
            <a:r>
              <a:rPr lang="en-US" dirty="0"/>
              <a:t>Computing Methodologies =&gt; Modeling and Simulation =&gt; Model Development and Analysis =&gt; Modeling Methodologies </a:t>
            </a:r>
            <a:r>
              <a:rPr lang="en-US" i="1" dirty="0"/>
              <a:t>(</a:t>
            </a:r>
            <a:r>
              <a:rPr lang="en-GB" sz="2000" i="1" dirty="0" err="1">
                <a:effectLst/>
                <a:latin typeface="Times New Roman" panose="02020603050405020304" pitchFamily="18" charset="0"/>
              </a:rPr>
              <a:t>Castanon</a:t>
            </a:r>
            <a:r>
              <a:rPr lang="en-GB" sz="2000" i="1" dirty="0">
                <a:effectLst/>
                <a:latin typeface="Times New Roman" panose="02020603050405020304" pitchFamily="18" charset="0"/>
              </a:rPr>
              <a:t>, J. 2019, March 19)</a:t>
            </a:r>
            <a:endParaRPr lang="en-US" i="1" dirty="0"/>
          </a:p>
          <a:p>
            <a:r>
              <a:rPr lang="en-US" dirty="0"/>
              <a:t>Computing Methodologies =&gt; Modeling and Simulation =&gt; Model Development and Analysis =&gt; Modeling Verification and Validation (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Wang, H et al</a:t>
            </a:r>
            <a:r>
              <a:rPr lang="en-GB" sz="20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2013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en-US" dirty="0"/>
          </a:p>
          <a:p>
            <a:r>
              <a:rPr lang="en-US" dirty="0"/>
              <a:t>Computing Methodologies =&gt; Machine Leaning =&gt; Machine Learning Algorithms = &gt; Feature Selection</a:t>
            </a:r>
          </a:p>
          <a:p>
            <a:r>
              <a:rPr lang="en-US" b="1" dirty="0"/>
              <a:t>SCOPE:</a:t>
            </a:r>
            <a:r>
              <a:rPr lang="en-US" dirty="0"/>
              <a:t> Investigating difference in performance of regression techniques on fMRI and sMRI modalities preserved in a HDLSS dataset for automatic schizophrenia diagnosis.</a:t>
            </a:r>
          </a:p>
          <a:p>
            <a:r>
              <a:rPr lang="en-US" b="1" dirty="0"/>
              <a:t>ASSUMPTIONS:</a:t>
            </a:r>
            <a:r>
              <a:rPr lang="en-US" dirty="0"/>
              <a:t> Distance weight discrimination will outperform SVM because it doesn’t depend on feature selection.</a:t>
            </a:r>
          </a:p>
          <a:p>
            <a:r>
              <a:rPr lang="en-US" b="1" dirty="0"/>
              <a:t>LIMITATIONS:</a:t>
            </a:r>
            <a:r>
              <a:rPr lang="en-US" dirty="0"/>
              <a:t> The complexity of the dataset used or unknown knowledge gaps can be limiting factors.</a:t>
            </a:r>
          </a:p>
          <a:p>
            <a:r>
              <a:rPr lang="en-US" b="1" dirty="0"/>
              <a:t>DELIMITATIONS: </a:t>
            </a:r>
            <a:r>
              <a:rPr lang="en-US" dirty="0"/>
              <a:t>There are many different approaches to schizophrenia classification that are out of scope for regression techniques that proved to be effective such as clustering.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36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7D3A-E5B0-4CBD-9071-C7828BD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Gaps in the literature review and research 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26C8-B1C9-4D8D-8B5F-E6A6D889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Gaps in literature paragraph</a:t>
            </a:r>
          </a:p>
          <a:p>
            <a:r>
              <a:rPr lang="en-GB" dirty="0"/>
              <a:t>What are the differences in classification accuracy between different implementations of regression techniques when classifying Schizophrenia using HDLSS data through sMRI and fMRI modalities?</a:t>
            </a:r>
          </a:p>
        </p:txBody>
      </p:sp>
    </p:spTree>
    <p:extLst>
      <p:ext uri="{BB962C8B-B14F-4D97-AF65-F5344CB8AC3E}">
        <p14:creationId xmlns:p14="http://schemas.microsoft.com/office/powerpoint/2010/main" val="213215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645F-A987-425B-A310-63636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– place holder text below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4339-0A6A-41F8-9C13-B1C6C262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Null Hypothesis:</a:t>
            </a:r>
          </a:p>
          <a:p>
            <a:r>
              <a:rPr lang="en-US" dirty="0"/>
              <a:t>There is no statistically significant difference between SVM and DWD classification accuracy</a:t>
            </a:r>
          </a:p>
          <a:p>
            <a:pPr marL="0" indent="0">
              <a:buNone/>
            </a:pPr>
            <a:r>
              <a:rPr lang="en-US" sz="2800" b="1" dirty="0"/>
              <a:t>Alternate Hypothesis: </a:t>
            </a:r>
          </a:p>
          <a:p>
            <a:r>
              <a:rPr lang="en-US" dirty="0"/>
              <a:t>There is statistically significant difference between SVM and DWD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48853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2AEA-D1ED-40CB-86E8-E7A0DD2E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Feasibility of the study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6944-D7F4-419A-B9BD-19941343A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5 HDLSS methods (SVM, Partial Least Square Regression, Distance Weighted Discrimination, LASSO Regression, Multivariate Regression) used for two class discrimination </a:t>
            </a:r>
          </a:p>
          <a:p>
            <a:r>
              <a:rPr lang="en-US" dirty="0"/>
              <a:t>Construct baseline for each machine learning algorithm used with set configurations</a:t>
            </a:r>
          </a:p>
          <a:p>
            <a:r>
              <a:rPr lang="en-US" dirty="0"/>
              <a:t>Apply each HDLSS method</a:t>
            </a:r>
          </a:p>
          <a:p>
            <a:r>
              <a:rPr lang="en-US" dirty="0"/>
              <a:t>Tune models appropriately to each HDLSS method</a:t>
            </a:r>
          </a:p>
          <a:p>
            <a:r>
              <a:rPr lang="en-US" dirty="0"/>
              <a:t>Record and compare results based on AUC performance </a:t>
            </a:r>
          </a:p>
          <a:p>
            <a:r>
              <a:rPr lang="en-US" dirty="0"/>
              <a:t>Potentially research other ways of comparing and measuring results on top of AUC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5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2CF-722F-4CA2-B19F-965DCD7F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66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5C27-3220-4082-A4B0-C4881454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51284"/>
            <a:ext cx="10058400" cy="54864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200000"/>
              </a:lnSpc>
            </a:pP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Sadeghi, D.,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Shoeibi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Ghassemi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Moridian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Khadem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Alizadehsani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Teshnehlab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Gorriz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J. M., &amp;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Nahavandi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(2021). An Overview on Artificial Intelligence Techniques for Diagnosis of Schizophrenia Based on Magnetic Resonance Imaging Modalities: Methods, Challenges, and Future Works. </a:t>
            </a:r>
            <a:r>
              <a:rPr lang="en-GB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Advanced Researches In Biomedical Engineering Lab.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Published. https://arxiv.org/abs/2103.03081</a:t>
            </a:r>
          </a:p>
          <a:p>
            <a:pPr marL="457200" indent="-457200">
              <a:lnSpc>
                <a:spcPct val="200000"/>
              </a:lnSpc>
            </a:pP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Castanon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J. (2019, March 19). </a:t>
            </a:r>
            <a:r>
              <a:rPr lang="en-GB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 Machine Learning Methods that Every Data Scientist Should Know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Towardsdatascience.Com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Retrieved October 28, 2021, from https://towardsdatascience.com/10-machine-learning-methods-that-every-data-scientist-should-know-3cc96e0eeee9</a:t>
            </a:r>
          </a:p>
          <a:p>
            <a:pPr marL="457200" indent="-457200">
              <a:lnSpc>
                <a:spcPct val="200000"/>
              </a:lnSpc>
            </a:pP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Wang, H., &amp; Zheng, H. (2013). Model Validation, Machine Learning. </a:t>
            </a:r>
            <a:r>
              <a:rPr lang="en-GB" sz="180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Encyclopedia</a:t>
            </a:r>
            <a:r>
              <a:rPr lang="en-GB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Systems Biology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1406–1407. https://doi.org/10.1007/978-1-4419-9863-7_233</a:t>
            </a:r>
          </a:p>
          <a:p>
            <a:pPr marL="457200" indent="-457200">
              <a:lnSpc>
                <a:spcPct val="200000"/>
              </a:lnSpc>
            </a:pP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Sadeghi, D.,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Shoeibi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Ghassemi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Moridian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Khadem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Alizadehsani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Teshnehlab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M.,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Gorriz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J. M., &amp; </a:t>
            </a:r>
            <a:r>
              <a:rPr lang="en-GB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Nahavandi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(2021). An Overview on Artificial Intelligence Techniques for Diagnosis of Schizophrenia Based on Magnetic Resonance Imaging Modalities: Methods, Challenges, and Future Works. </a:t>
            </a:r>
            <a:r>
              <a:rPr lang="en-GB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Advanced Researches In Biomedical Engineering Lab.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Published. https://arxiv.org/abs/2103.03081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2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F9CA-4ADA-47DA-B242-6FE36CA6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7B1-3043-4099-A794-ED45D673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65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67A3-FE87-4640-92EC-758D7DD0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D8F4-C64A-4855-B69E-79D1A502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GB" sz="1800" b="0" i="0" u="none" strike="noStrike" baseline="0" dirty="0"/>
              <a:t>Mind Research Network’s Schizophrenia Dataset</a:t>
            </a:r>
            <a:endParaRPr lang="en-US" dirty="0"/>
          </a:p>
          <a:p>
            <a:r>
              <a:rPr lang="en-US" dirty="0"/>
              <a:t>Source: https://www.kaggle.com/c/mlsp-2014-mri</a:t>
            </a:r>
          </a:p>
          <a:p>
            <a:r>
              <a:rPr lang="en-US" dirty="0"/>
              <a:t>This dataset consists of functional connectivity values and source based morphometry loadings </a:t>
            </a:r>
          </a:p>
          <a:p>
            <a:r>
              <a:rPr lang="en-US" dirty="0"/>
              <a:t>Data format is numeric with column names mapping to each loading in the format of </a:t>
            </a:r>
            <a:r>
              <a:rPr lang="en-US" dirty="0" err="1"/>
              <a:t>SBM_xx</a:t>
            </a:r>
            <a:endParaRPr lang="en-US" dirty="0"/>
          </a:p>
          <a:p>
            <a:r>
              <a:rPr lang="en-US" dirty="0"/>
              <a:t>Maybe 3 points on the features themselves?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These are extracted from fMRI and SMRI images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24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583</TotalTime>
  <Words>662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Times New Roman</vt:lpstr>
      <vt:lpstr>Wingdings</vt:lpstr>
      <vt:lpstr>Wood Type</vt:lpstr>
      <vt:lpstr>Research Question, Hypothesis and preliminary design</vt:lpstr>
      <vt:lpstr>Domain and scope – ACM 2012</vt:lpstr>
      <vt:lpstr>Gaps in the literature review and research question</vt:lpstr>
      <vt:lpstr>Hypothesis – place holder text below</vt:lpstr>
      <vt:lpstr>Feasibility of the study </vt:lpstr>
      <vt:lpstr>Bibliography</vt:lpstr>
      <vt:lpstr>Bibliography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 Drzezdzon</dc:creator>
  <cp:lastModifiedBy>Maks Drzezdzon</cp:lastModifiedBy>
  <cp:revision>73</cp:revision>
  <dcterms:created xsi:type="dcterms:W3CDTF">2021-10-10T11:23:27Z</dcterms:created>
  <dcterms:modified xsi:type="dcterms:W3CDTF">2021-10-28T12:09:23Z</dcterms:modified>
</cp:coreProperties>
</file>