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6077F-DC22-190E-59AA-F424C47EA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55A831-D276-2E1B-AC0B-C5D1DDC9A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9640EC-86BC-0BA3-2398-0C443715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079D-4926-4D34-B5C4-7E0D60B15498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D78BEB-88EE-66B4-4162-EBB28EBFE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F3BC3E-2598-C31B-4A2E-B47063A1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A3A2-7CD2-4756-8CAF-AF638A861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19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9AED8-5AFC-4C19-56E7-087C50E6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73F7F1-52EF-717C-13FD-BD6F10492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6A209-ED51-E1CF-E0D7-B82AA037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079D-4926-4D34-B5C4-7E0D60B15498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EB141B-1045-474F-672C-F8C19B2B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E91BB7-BECA-2E70-9CF5-AA18C744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A3A2-7CD2-4756-8CAF-AF638A861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34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0D5D034-944E-5125-B04E-A73D6D735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60E6B7-DFF1-D05C-41E7-5717F3E4E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9EA758-04C2-14F5-F3D3-04E91FAB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079D-4926-4D34-B5C4-7E0D60B15498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A99F7D-3A84-1A64-50A1-5230DD82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77DA0C-5B7C-EA2A-4BF7-5CB581FB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A3A2-7CD2-4756-8CAF-AF638A861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94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F9C45-B027-F682-23B9-9E9A3E44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8AB95D-73C4-9A08-D173-47C982499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00B7F6-57A2-A053-F09D-FA29C1D1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079D-4926-4D34-B5C4-7E0D60B15498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5750BE-214E-A600-DE6C-2694EEF3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3A0F36-1CA3-DD3F-0E74-E99E3ECD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A3A2-7CD2-4756-8CAF-AF638A861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46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31201-74EA-1C32-4A6D-F49ED905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B07DC2-5D73-2EEF-C472-28252BA4D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884B3E-1815-BAA4-572A-1F6C02FA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079D-4926-4D34-B5C4-7E0D60B15498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6034E5-A0A9-D15C-ADC3-11800923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D0B2C1-3AE4-2670-98F9-1F519783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A3A2-7CD2-4756-8CAF-AF638A861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55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21FD42-B859-B650-D498-6BFF30BB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46A9B8-780B-048E-9882-75C0D9D20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023A4F-1693-B2D8-8D8E-712CA7CBC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68EC6B-C248-1F91-AF95-F109E676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079D-4926-4D34-B5C4-7E0D60B15498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2C798F-B0BF-A315-381B-9C4B2CE5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5DE7E4-66A2-6089-1232-39352933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A3A2-7CD2-4756-8CAF-AF638A861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64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0820B-0494-B2E6-E172-6ABD4506C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5A6539-837E-B890-E5DE-F5B6C9E9C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36DFA8-F672-9083-D8FD-7CCFED38E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BC4BBFB-52BE-08F9-CA88-603E15B80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60F440-86F4-E98D-6188-53EFA0518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4FC46F-F06F-A439-6544-2E1D9D51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079D-4926-4D34-B5C4-7E0D60B15498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7B9E7D3-2868-6D6F-2A5D-2B3BD9BB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3FDE5A-561C-140B-102C-A6DA2895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A3A2-7CD2-4756-8CAF-AF638A861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29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AF9B0-7807-F5AE-D6E3-4A19A503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00C2EE-391D-4810-C6BE-6D37B019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079D-4926-4D34-B5C4-7E0D60B15498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1FFB04-7F29-0EEA-DFC5-2DE3C740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029715-6BC7-D042-BE50-05EC08FA9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A3A2-7CD2-4756-8CAF-AF638A861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6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C0A582-D3C7-9BFE-E109-25B85CA8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079D-4926-4D34-B5C4-7E0D60B15498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E364B7D-FDE7-D8A3-1368-F84A5885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6E2643-E23C-D5CA-8A34-A341447C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A3A2-7CD2-4756-8CAF-AF638A861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46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A3C91-5A7E-9ABC-9E38-AF5DA0FB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FF8EA8-0D3C-F96C-F574-9B9CF7199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B1192F-FE07-A09A-FDBD-0BD72CD6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A004CE-A40C-DF0E-1207-A7474F71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079D-4926-4D34-B5C4-7E0D60B15498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5DBBA8-4E31-59B5-67C9-1A0A7F0C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A75CBB-028F-C9A4-C9EE-E5EE7269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A3A2-7CD2-4756-8CAF-AF638A861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36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A5ACA-35CE-F067-454F-41064AB7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D59810-54DF-3CDE-C3AA-DD6CA396C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DF4EE7-CFA5-E8C6-E4E8-25F9A45C7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81852F-416D-DED5-98E4-BDA57873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079D-4926-4D34-B5C4-7E0D60B15498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E133C0-40A6-61C5-2301-F3FFF924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4216C8-A11E-140A-C0E7-49BBF3F8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A3A2-7CD2-4756-8CAF-AF638A861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40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34B83-C630-DD2E-F32D-3BBD2A842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7ABDEB-0B79-9712-3FA8-27B6A5ECB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28323E-4182-7AD7-FE19-4B2C26AB0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0079D-4926-4D34-B5C4-7E0D60B15498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1C4F14-8B50-9B2A-3825-9A924EB84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B36448-38D8-65C6-29BA-B9A1B84FF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8A3A2-7CD2-4756-8CAF-AF638A861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57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1FAFA1-A1A5-31FA-B39D-E8F561DC9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Календарь «Светофор»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DE90EB-1E63-F5F3-3BE6-1B889BD0B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8369" y="5218466"/>
            <a:ext cx="4453631" cy="1617955"/>
          </a:xfrm>
        </p:spPr>
        <p:txBody>
          <a:bodyPr/>
          <a:lstStyle/>
          <a:p>
            <a:r>
              <a:rPr lang="ru-RU" dirty="0"/>
              <a:t>Михайлов Максим Сергеевич</a:t>
            </a:r>
          </a:p>
          <a:p>
            <a:r>
              <a:rPr lang="ru-RU" dirty="0"/>
              <a:t>Яндекс Лицей</a:t>
            </a:r>
          </a:p>
          <a:p>
            <a:r>
              <a:rPr lang="ru-RU" dirty="0"/>
              <a:t>2 курс</a:t>
            </a:r>
          </a:p>
        </p:txBody>
      </p:sp>
    </p:spTree>
    <p:extLst>
      <p:ext uri="{BB962C8B-B14F-4D97-AF65-F5344CB8AC3E}">
        <p14:creationId xmlns:p14="http://schemas.microsoft.com/office/powerpoint/2010/main" val="68152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5B7BE-9BED-234E-D980-C3BDBC40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7B4CA12-BC7A-7139-A310-D61FC256B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51" t="14886" r="27403" b="22589"/>
          <a:stretch/>
        </p:blipFill>
        <p:spPr>
          <a:xfrm>
            <a:off x="5849645" y="443883"/>
            <a:ext cx="5504155" cy="428791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A9E4918-CDDE-6C27-2EE6-62412F3AC6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35" t="17735" r="29078" b="25566"/>
          <a:stretch/>
        </p:blipFill>
        <p:spPr>
          <a:xfrm>
            <a:off x="461639" y="2290439"/>
            <a:ext cx="5131294" cy="388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212DC-3FB3-E950-48E1-89049446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6173A0-02A1-AF35-C7C5-576975B00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 представляет собой календарь со встроенным списком созданных пользователем заметок о каком-либо событий. При создании заметки программа спрашивает у пользователя не только название, дату и описание, но и время (целое кол-во дней), которое понадобиться пользователю на подготовку или реализацию (например написание заметки, кода, создание презентации и т.д.). При выборе заметки в списке в календаре будут выделятся день заметки (скорее всего синим) и 3 сектора (красный, оранжевый и зелёный в порядке от запланированной даты). Данные секторы будут помогать пользователю проще ориентироваться в планировании своих дней.</a:t>
            </a:r>
          </a:p>
        </p:txBody>
      </p:sp>
    </p:spTree>
    <p:extLst>
      <p:ext uri="{BB962C8B-B14F-4D97-AF65-F5344CB8AC3E}">
        <p14:creationId xmlns:p14="http://schemas.microsoft.com/office/powerpoint/2010/main" val="295811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13CC4-06F8-3178-D39A-97FAC32E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61610-AB76-95DE-8D86-2C936DA00269}"/>
              </a:ext>
            </a:extLst>
          </p:cNvPr>
          <p:cNvSpPr txBox="1"/>
          <p:nvPr/>
        </p:nvSpPr>
        <p:spPr>
          <a:xfrm>
            <a:off x="838200" y="1690688"/>
            <a:ext cx="25708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Библиотеки</a:t>
            </a:r>
            <a:r>
              <a:rPr lang="ru-RU" altLang="ru-RU" dirty="0">
                <a:solidFill>
                  <a:srgbClr val="A9B7C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sys</a:t>
            </a: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ru-RU" altLang="ru-RU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sqlite3</a:t>
            </a: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calendar</a:t>
            </a: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datetime</a:t>
            </a: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ru-RU" altLang="ru-RU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PyQt5</a:t>
            </a: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ru-RU" altLang="ru-RU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PyQt5.QtWidgets</a:t>
            </a:r>
            <a:endParaRPr kumimoji="0" lang="ru-RU" altLang="ru-RU" sz="4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0DC30-9FAA-236E-6986-1DB7B5C92947}"/>
              </a:ext>
            </a:extLst>
          </p:cNvPr>
          <p:cNvSpPr txBox="1"/>
          <p:nvPr/>
        </p:nvSpPr>
        <p:spPr>
          <a:xfrm>
            <a:off x="3409025" y="1690688"/>
            <a:ext cx="20633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Программы: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PyCharm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b="1" dirty="0">
                <a:latin typeface="Calibri" panose="020F0502020204030204" pitchFamily="34" charset="0"/>
                <a:cs typeface="Calibri" panose="020F0502020204030204" pitchFamily="34" charset="0"/>
              </a:rPr>
              <a:t>SQLite Studio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QT Designer</a:t>
            </a:r>
            <a:endParaRPr kumimoji="0" lang="ru-RU" altLang="ru-RU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77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C5A49-C035-6170-D19A-DBAD23AD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101" y="2211681"/>
            <a:ext cx="5278515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E8DE7-8B98-3995-0050-833D3A4AC4C0}"/>
              </a:ext>
            </a:extLst>
          </p:cNvPr>
          <p:cNvSpPr txBox="1"/>
          <p:nvPr/>
        </p:nvSpPr>
        <p:spPr>
          <a:xfrm>
            <a:off x="7448364" y="6482448"/>
            <a:ext cx="464967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Придумать что-нибудь весёлое</a:t>
            </a:r>
          </a:p>
        </p:txBody>
      </p:sp>
    </p:spTree>
    <p:extLst>
      <p:ext uri="{BB962C8B-B14F-4D97-AF65-F5344CB8AC3E}">
        <p14:creationId xmlns:p14="http://schemas.microsoft.com/office/powerpoint/2010/main" val="9781190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144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Календарь «Светофор»</vt:lpstr>
      <vt:lpstr>Интерфейс</vt:lpstr>
      <vt:lpstr>Принцип работы</vt:lpstr>
      <vt:lpstr>Технологии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Календарь «Светофор»</dc:title>
  <dc:creator>Максим Михайлов</dc:creator>
  <cp:lastModifiedBy>Максим Михайлов</cp:lastModifiedBy>
  <cp:revision>3</cp:revision>
  <dcterms:created xsi:type="dcterms:W3CDTF">2022-11-08T14:50:13Z</dcterms:created>
  <dcterms:modified xsi:type="dcterms:W3CDTF">2022-11-11T14:09:42Z</dcterms:modified>
</cp:coreProperties>
</file>