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CEBD2F-A31A-4E7F-969C-42775BC3B9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AD3EAF-B9FE-423F-90F2-577A2D628F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F4DAA2-6256-4455-99C8-92921E14E5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D1B65A-8CF8-433C-AD6F-9C1B0AE9D54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37CEC1-2C07-4873-85A1-51061385FD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25DE90-49B3-4413-A025-C00204DDD8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F2579C-FEE5-4986-8428-8E183F1237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DC1723-F9DD-4B32-9167-AB40D239F2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4D7CF1-2AFC-44D2-AB20-F7D8EB3E20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2D0C8A-BE4C-4083-9F2E-83B145B55A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12AB05-EF69-45FC-B95B-58400F621A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FE8044-0D5E-4A70-B539-5504C9B3A1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3292827-CF9E-4F4B-B935-60B4CF2BC7FA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48360" y="2473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Руководство пользователя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417"/>
              </a:spcBef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Дизайн мира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Система мира и локации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 создает и управляет игровым миром, включая различные локации.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Система погоды и времени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 симулирует изменение погоды и суточные циклы.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417"/>
              </a:spcBef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Дизайн мира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Система эффектов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 управляет специальными визуальными и аудиоэффектами.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Система навигации и картографии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 предоставляет карты и инструменты навигации.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417"/>
              </a:spcBef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Мультиплеер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Система мультиплеера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 позволяет игрокам взаимодействовать друг с другом в онлайн-режиме.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417"/>
              </a:spcBef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Дополнительные функции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Система достижений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 управляет достижениями игрока и награждает их за выполнение определенных задач.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Локализация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 переводит текст и аудио игры на разные языки.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417"/>
              </a:spcBef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Дополнительные функции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Поддержка контроллеров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 позволяет играть с использованием различных устройств ввода.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Система уровней сложности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 позволяет настраивать уровень сложности игры.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417"/>
              </a:spcBef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Дополнительные функции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Система модификаций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 позволяет сообществу создавать и распространять собственные модификации к игре.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417"/>
              </a:spcBef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Сохранение и загрузка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Система сохранения и загрузки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 позволяет игроку сохранять и загружать свой прогресс.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Оглавление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Ядро игры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Геймплей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Дизайн мира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Мультиплеер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Дополнительные функции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Сохранение и загрузка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Ядро игры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Игровой движок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 является основой для всей архитектуры игры.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Система физики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 обрабатывает физическое поведение объектов.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Система анимации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управляет анимациями персонажей и объектов.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Ядро игры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616"/>
          </a:bodyPr>
          <a:p>
            <a:pPr marL="43200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Менеджер аудио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 управляет звуками и музыкой в игре.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Система искусственного интеллекта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управляет поведением NPC.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Менеджер состояний игры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управляет переходами между различными состояниями игры.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Ядро игры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Менеджер ресурсов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управляет загрузкой и выгрузкой игровых ресурсов.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Логирование и отладка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предоставляет инструменты для отслеживания ошибок и оптимизации производительности.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Геймплей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Система интерфейса пользователя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 управляет элементами интерфейса и взаимодействием с пользователем.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Система квестов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 управляет заданиями и миссиями.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Геймплей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Инвентарь и система предметов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управляет предметами, доступными для игрока.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Система персонажей и развития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управляет созданием и развитием персонажей.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Геймплей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616"/>
          </a:bodyPr>
          <a:p>
            <a:pPr marL="43200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Система боя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 регулирует механики боя и взаимодействия во время сражений.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Система магии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управляет использованием магических способностей и заклинаний.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Система диалогов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позволяет игрокам взаимодействовать с NPC через диалоговые окна.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Геймплей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616"/>
          </a:bodyPr>
          <a:p>
            <a:pPr marL="43200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Система крафтинга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позволяет создавать новые предметы.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Система торговли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управляет экономикой и торговлей в игре.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Система фракций и репутации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управляет отношениями между игроком и различными группировками.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Application>LibreOffice/7.6.4.1$Linux_X86_64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2024-02-22T13:56:28Z</dcterms:created>
  <dc:creator/>
  <dc:description/>
  <dc:language>ru-RU</dc:language>
  <cp:lastModifiedBy/>
  <dcterms:modified xsi:type="dcterms:W3CDTF">2024-02-24T11:47:16Z</dcterms:modified>
  <cp:revision>9</cp:revision>
  <dc:subject/>
  <dc:title/>
</cp:coreProperties>
</file>