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sldIdLst>
    <p:sldId id="258" r:id="rId3"/>
  </p:sldIdLst>
  <p:sldSz cx="7559675" cy="5327650"/>
  <p:notesSz cx="6858000" cy="9144000"/>
  <p:defaultTextStyle>
    <a:defPPr>
      <a:defRPr lang="pl-PL"/>
    </a:defPPr>
    <a:lvl1pPr marL="0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1pPr>
    <a:lvl2pPr marL="368132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2pPr>
    <a:lvl3pPr marL="736263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3pPr>
    <a:lvl4pPr marL="1104395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4pPr>
    <a:lvl5pPr marL="1472527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5pPr>
    <a:lvl6pPr marL="1840659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6pPr>
    <a:lvl7pPr marL="2208791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7pPr>
    <a:lvl8pPr marL="2576922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8pPr>
    <a:lvl9pPr marL="2945054" algn="l" defTabSz="736263" rtl="0" eaLnBrk="1" latinLnBrk="0" hangingPunct="1">
      <a:defRPr sz="1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9606A-AA65-4553-BA53-22C7FA8BF3E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778A6745-A644-4F2F-91C3-74BCEE5D6D5B}">
      <dgm:prSet phldrT="[Tekst]" custT="1"/>
      <dgm:spPr/>
      <dgm:t>
        <a:bodyPr/>
        <a:lstStyle/>
        <a:p>
          <a:r>
            <a:rPr lang="pl-PL" sz="900" dirty="0"/>
            <a:t>Katarzyna Krawczyk</a:t>
          </a:r>
        </a:p>
      </dgm:t>
    </dgm:pt>
    <dgm:pt modelId="{A3880F0F-3A0F-4BF4-AB58-C5B8E59775F6}" type="parTrans" cxnId="{E1D259AE-915A-4CB2-9B0A-0F1000323A3B}">
      <dgm:prSet/>
      <dgm:spPr/>
      <dgm:t>
        <a:bodyPr/>
        <a:lstStyle/>
        <a:p>
          <a:endParaRPr lang="pl-PL"/>
        </a:p>
      </dgm:t>
    </dgm:pt>
    <dgm:pt modelId="{0B00D6EC-7C83-42AC-8F72-181152B6ADC4}" type="sibTrans" cxnId="{E1D259AE-915A-4CB2-9B0A-0F1000323A3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pl-PL"/>
        </a:p>
      </dgm:t>
    </dgm:pt>
    <dgm:pt modelId="{D1F219CC-2577-4FE6-8F6B-1C2BD4DE901E}" type="pres">
      <dgm:prSet presAssocID="{1369606A-AA65-4553-BA53-22C7FA8BF3E4}" presName="Name0" presStyleCnt="0">
        <dgm:presLayoutVars>
          <dgm:chMax val="7"/>
          <dgm:chPref val="7"/>
          <dgm:dir/>
        </dgm:presLayoutVars>
      </dgm:prSet>
      <dgm:spPr/>
    </dgm:pt>
    <dgm:pt modelId="{160DA78E-B472-485B-AF74-64261638B649}" type="pres">
      <dgm:prSet presAssocID="{778A6745-A644-4F2F-91C3-74BCEE5D6D5B}" presName="parTx1" presStyleLbl="node1" presStyleIdx="0" presStyleCnt="1"/>
      <dgm:spPr/>
    </dgm:pt>
    <dgm:pt modelId="{A9BEBE37-F9C9-4B9C-85F4-ED7BFD1639E7}" type="pres">
      <dgm:prSet presAssocID="{0B00D6EC-7C83-42AC-8F72-181152B6ADC4}" presName="picture1" presStyleCnt="0"/>
      <dgm:spPr/>
    </dgm:pt>
    <dgm:pt modelId="{10EB111E-9FEF-48A5-B29D-4F750B90ACD5}" type="pres">
      <dgm:prSet presAssocID="{0B00D6EC-7C83-42AC-8F72-181152B6ADC4}" presName="imageRepeatNode" presStyleLbl="fgImgPlace1" presStyleIdx="0" presStyleCnt="1"/>
      <dgm:spPr/>
    </dgm:pt>
  </dgm:ptLst>
  <dgm:cxnLst>
    <dgm:cxn modelId="{B8395B3B-BF76-49C0-8A4A-B7234B358E53}" type="presOf" srcId="{1369606A-AA65-4553-BA53-22C7FA8BF3E4}" destId="{D1F219CC-2577-4FE6-8F6B-1C2BD4DE901E}" srcOrd="0" destOrd="0" presId="urn:microsoft.com/office/officeart/2008/layout/AscendingPictureAccentProcess"/>
    <dgm:cxn modelId="{A734FCA3-67BA-464C-AB89-F03019895933}" type="presOf" srcId="{0B00D6EC-7C83-42AC-8F72-181152B6ADC4}" destId="{10EB111E-9FEF-48A5-B29D-4F750B90ACD5}" srcOrd="0" destOrd="0" presId="urn:microsoft.com/office/officeart/2008/layout/AscendingPictureAccentProcess"/>
    <dgm:cxn modelId="{E1D259AE-915A-4CB2-9B0A-0F1000323A3B}" srcId="{1369606A-AA65-4553-BA53-22C7FA8BF3E4}" destId="{778A6745-A644-4F2F-91C3-74BCEE5D6D5B}" srcOrd="0" destOrd="0" parTransId="{A3880F0F-3A0F-4BF4-AB58-C5B8E59775F6}" sibTransId="{0B00D6EC-7C83-42AC-8F72-181152B6ADC4}"/>
    <dgm:cxn modelId="{63D8ECAF-2704-4FCC-A047-984B35331596}" type="presOf" srcId="{778A6745-A644-4F2F-91C3-74BCEE5D6D5B}" destId="{160DA78E-B472-485B-AF74-64261638B649}" srcOrd="0" destOrd="0" presId="urn:microsoft.com/office/officeart/2008/layout/AscendingPictureAccentProcess"/>
    <dgm:cxn modelId="{ED230683-3631-4F83-B7AF-4E1290A079C8}" type="presParOf" srcId="{D1F219CC-2577-4FE6-8F6B-1C2BD4DE901E}" destId="{160DA78E-B472-485B-AF74-64261638B649}" srcOrd="0" destOrd="0" presId="urn:microsoft.com/office/officeart/2008/layout/AscendingPictureAccentProcess"/>
    <dgm:cxn modelId="{F0015960-CF78-4DE7-8CA1-56982DE27469}" type="presParOf" srcId="{D1F219CC-2577-4FE6-8F6B-1C2BD4DE901E}" destId="{A9BEBE37-F9C9-4B9C-85F4-ED7BFD1639E7}" srcOrd="1" destOrd="0" presId="urn:microsoft.com/office/officeart/2008/layout/AscendingPictureAccentProcess"/>
    <dgm:cxn modelId="{7CEDE1A6-EC95-4700-BEAD-64DE6E3F2D2C}" type="presParOf" srcId="{A9BEBE37-F9C9-4B9C-85F4-ED7BFD1639E7}" destId="{10EB111E-9FEF-48A5-B29D-4F750B90ACD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45C2ED-A45D-4F7D-AEE4-2003D5D0A849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BBA4150F-85E0-45F8-843B-C0A4418E7BE3}">
      <dgm:prSet phldrT="[Tekst]"/>
      <dgm:spPr/>
      <dgm:t>
        <a:bodyPr/>
        <a:lstStyle/>
        <a:p>
          <a:r>
            <a:rPr lang="pl-PL" dirty="0"/>
            <a:t>Wojciech Ziębicki</a:t>
          </a:r>
        </a:p>
      </dgm:t>
    </dgm:pt>
    <dgm:pt modelId="{062A6520-7E6E-4F0B-B435-98200DC28068}" type="parTrans" cxnId="{0FE9612E-31BE-4649-BDDC-A324508BAFEA}">
      <dgm:prSet/>
      <dgm:spPr/>
      <dgm:t>
        <a:bodyPr/>
        <a:lstStyle/>
        <a:p>
          <a:endParaRPr lang="pl-PL"/>
        </a:p>
      </dgm:t>
    </dgm:pt>
    <dgm:pt modelId="{2F7CECDD-C1A7-4145-AEDC-A8430719B064}" type="sibTrans" cxnId="{0FE9612E-31BE-4649-BDDC-A324508BAFEA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pl-PL"/>
        </a:p>
      </dgm:t>
    </dgm:pt>
    <dgm:pt modelId="{32D08C84-221D-41CE-A2C4-E1DB02AE9D65}" type="pres">
      <dgm:prSet presAssocID="{3A45C2ED-A45D-4F7D-AEE4-2003D5D0A849}" presName="Name0" presStyleCnt="0">
        <dgm:presLayoutVars>
          <dgm:chMax val="7"/>
          <dgm:chPref val="7"/>
          <dgm:dir/>
        </dgm:presLayoutVars>
      </dgm:prSet>
      <dgm:spPr/>
    </dgm:pt>
    <dgm:pt modelId="{92D68800-E846-4B69-BE44-AD13E4C269C3}" type="pres">
      <dgm:prSet presAssocID="{BBA4150F-85E0-45F8-843B-C0A4418E7BE3}" presName="parTx1" presStyleLbl="node1" presStyleIdx="0" presStyleCnt="1"/>
      <dgm:spPr/>
    </dgm:pt>
    <dgm:pt modelId="{54C3C614-C3EC-494E-9602-D70627388913}" type="pres">
      <dgm:prSet presAssocID="{2F7CECDD-C1A7-4145-AEDC-A8430719B064}" presName="picture1" presStyleCnt="0"/>
      <dgm:spPr/>
    </dgm:pt>
    <dgm:pt modelId="{98582D64-46BD-4F1F-BB78-CF7D05E20D32}" type="pres">
      <dgm:prSet presAssocID="{2F7CECDD-C1A7-4145-AEDC-A8430719B064}" presName="imageRepeatNode" presStyleLbl="fgImgPlace1" presStyleIdx="0" presStyleCnt="1"/>
      <dgm:spPr/>
    </dgm:pt>
  </dgm:ptLst>
  <dgm:cxnLst>
    <dgm:cxn modelId="{9CD3232C-21FE-4EE3-BD75-AC2DBA9C612C}" type="presOf" srcId="{2F7CECDD-C1A7-4145-AEDC-A8430719B064}" destId="{98582D64-46BD-4F1F-BB78-CF7D05E20D32}" srcOrd="0" destOrd="0" presId="urn:microsoft.com/office/officeart/2008/layout/AscendingPictureAccentProcess"/>
    <dgm:cxn modelId="{0FE9612E-31BE-4649-BDDC-A324508BAFEA}" srcId="{3A45C2ED-A45D-4F7D-AEE4-2003D5D0A849}" destId="{BBA4150F-85E0-45F8-843B-C0A4418E7BE3}" srcOrd="0" destOrd="0" parTransId="{062A6520-7E6E-4F0B-B435-98200DC28068}" sibTransId="{2F7CECDD-C1A7-4145-AEDC-A8430719B064}"/>
    <dgm:cxn modelId="{01CD127A-2D1D-48DC-979D-2B6456F1001C}" type="presOf" srcId="{3A45C2ED-A45D-4F7D-AEE4-2003D5D0A849}" destId="{32D08C84-221D-41CE-A2C4-E1DB02AE9D65}" srcOrd="0" destOrd="0" presId="urn:microsoft.com/office/officeart/2008/layout/AscendingPictureAccentProcess"/>
    <dgm:cxn modelId="{5B446291-7BA7-4B2E-B0A8-1741CAFCFCE5}" type="presOf" srcId="{BBA4150F-85E0-45F8-843B-C0A4418E7BE3}" destId="{92D68800-E846-4B69-BE44-AD13E4C269C3}" srcOrd="0" destOrd="0" presId="urn:microsoft.com/office/officeart/2008/layout/AscendingPictureAccentProcess"/>
    <dgm:cxn modelId="{80AB04E0-FD54-4B1A-9869-6EE8EFB5A5F4}" type="presParOf" srcId="{32D08C84-221D-41CE-A2C4-E1DB02AE9D65}" destId="{92D68800-E846-4B69-BE44-AD13E4C269C3}" srcOrd="0" destOrd="0" presId="urn:microsoft.com/office/officeart/2008/layout/AscendingPictureAccentProcess"/>
    <dgm:cxn modelId="{E4EB2996-C5BA-46E3-AC0B-E1A213271AC6}" type="presParOf" srcId="{32D08C84-221D-41CE-A2C4-E1DB02AE9D65}" destId="{54C3C614-C3EC-494E-9602-D70627388913}" srcOrd="1" destOrd="0" presId="urn:microsoft.com/office/officeart/2008/layout/AscendingPictureAccentProcess"/>
    <dgm:cxn modelId="{2A11AFE4-816B-4B0D-B341-0DDBC50C26F4}" type="presParOf" srcId="{54C3C614-C3EC-494E-9602-D70627388913}" destId="{98582D64-46BD-4F1F-BB78-CF7D05E20D3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8B3AA6-4093-40C0-A727-C76368A70A0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D36D9D61-FF3B-4CD0-B7B8-89783D4AD0C8}">
      <dgm:prSet phldrT="[Tekst]"/>
      <dgm:spPr/>
      <dgm:t>
        <a:bodyPr/>
        <a:lstStyle/>
        <a:p>
          <a:r>
            <a:rPr lang="pl-PL" dirty="0"/>
            <a:t>Maksim Birszel</a:t>
          </a:r>
        </a:p>
      </dgm:t>
    </dgm:pt>
    <dgm:pt modelId="{5469BC2C-9F2B-4E79-B183-5998F9DCC3B5}" type="parTrans" cxnId="{7ED1AAF0-8BBD-4F84-975A-1C8948C36032}">
      <dgm:prSet/>
      <dgm:spPr/>
      <dgm:t>
        <a:bodyPr/>
        <a:lstStyle/>
        <a:p>
          <a:endParaRPr lang="pl-PL"/>
        </a:p>
      </dgm:t>
    </dgm:pt>
    <dgm:pt modelId="{406FA9FC-8713-4011-80B5-FF4421255AE8}" type="sibTrans" cxnId="{7ED1AAF0-8BBD-4F84-975A-1C8948C3603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pl-PL"/>
        </a:p>
      </dgm:t>
    </dgm:pt>
    <dgm:pt modelId="{F7DBCBA5-BD81-4403-9534-1E7E4D2F482B}" type="pres">
      <dgm:prSet presAssocID="{0E8B3AA6-4093-40C0-A727-C76368A70A04}" presName="Name0" presStyleCnt="0">
        <dgm:presLayoutVars>
          <dgm:chMax val="7"/>
          <dgm:chPref val="7"/>
          <dgm:dir/>
        </dgm:presLayoutVars>
      </dgm:prSet>
      <dgm:spPr/>
    </dgm:pt>
    <dgm:pt modelId="{8B72B249-7753-44A2-A0D3-360F5C641CB4}" type="pres">
      <dgm:prSet presAssocID="{D36D9D61-FF3B-4CD0-B7B8-89783D4AD0C8}" presName="parTx1" presStyleLbl="node1" presStyleIdx="0" presStyleCnt="1"/>
      <dgm:spPr/>
    </dgm:pt>
    <dgm:pt modelId="{EC2B4EEB-3AAC-4AB7-880B-C083803B2F11}" type="pres">
      <dgm:prSet presAssocID="{406FA9FC-8713-4011-80B5-FF4421255AE8}" presName="picture1" presStyleCnt="0"/>
      <dgm:spPr/>
    </dgm:pt>
    <dgm:pt modelId="{35497453-49E8-49F2-9CEA-EDC1515190F3}" type="pres">
      <dgm:prSet presAssocID="{406FA9FC-8713-4011-80B5-FF4421255AE8}" presName="imageRepeatNode" presStyleLbl="fgImgPlace1" presStyleIdx="0" presStyleCnt="1"/>
      <dgm:spPr/>
    </dgm:pt>
  </dgm:ptLst>
  <dgm:cxnLst>
    <dgm:cxn modelId="{12087007-8751-4B8F-8C77-F4179D6F4474}" type="presOf" srcId="{D36D9D61-FF3B-4CD0-B7B8-89783D4AD0C8}" destId="{8B72B249-7753-44A2-A0D3-360F5C641CB4}" srcOrd="0" destOrd="0" presId="urn:microsoft.com/office/officeart/2008/layout/AscendingPictureAccentProcess"/>
    <dgm:cxn modelId="{F7121647-977B-4DF3-AE7F-13BC2A487407}" type="presOf" srcId="{406FA9FC-8713-4011-80B5-FF4421255AE8}" destId="{35497453-49E8-49F2-9CEA-EDC1515190F3}" srcOrd="0" destOrd="0" presId="urn:microsoft.com/office/officeart/2008/layout/AscendingPictureAccentProcess"/>
    <dgm:cxn modelId="{A9858676-63BA-4818-8562-90CFEA60E4D1}" type="presOf" srcId="{0E8B3AA6-4093-40C0-A727-C76368A70A04}" destId="{F7DBCBA5-BD81-4403-9534-1E7E4D2F482B}" srcOrd="0" destOrd="0" presId="urn:microsoft.com/office/officeart/2008/layout/AscendingPictureAccentProcess"/>
    <dgm:cxn modelId="{7ED1AAF0-8BBD-4F84-975A-1C8948C36032}" srcId="{0E8B3AA6-4093-40C0-A727-C76368A70A04}" destId="{D36D9D61-FF3B-4CD0-B7B8-89783D4AD0C8}" srcOrd="0" destOrd="0" parTransId="{5469BC2C-9F2B-4E79-B183-5998F9DCC3B5}" sibTransId="{406FA9FC-8713-4011-80B5-FF4421255AE8}"/>
    <dgm:cxn modelId="{46FDD972-7C62-4C06-9FA5-77ACB4681CA6}" type="presParOf" srcId="{F7DBCBA5-BD81-4403-9534-1E7E4D2F482B}" destId="{8B72B249-7753-44A2-A0D3-360F5C641CB4}" srcOrd="0" destOrd="0" presId="urn:microsoft.com/office/officeart/2008/layout/AscendingPictureAccentProcess"/>
    <dgm:cxn modelId="{1940FCBE-4D51-40F0-87EC-4008EA81E73B}" type="presParOf" srcId="{F7DBCBA5-BD81-4403-9534-1E7E4D2F482B}" destId="{EC2B4EEB-3AAC-4AB7-880B-C083803B2F11}" srcOrd="1" destOrd="0" presId="urn:microsoft.com/office/officeart/2008/layout/AscendingPictureAccentProcess"/>
    <dgm:cxn modelId="{87490E34-3986-4CCE-8EA5-549523D97B68}" type="presParOf" srcId="{EC2B4EEB-3AAC-4AB7-880B-C083803B2F11}" destId="{35497453-49E8-49F2-9CEA-EDC1515190F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4113FB-FB17-4A61-8029-54FDA92C453E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E7149160-92E2-47CE-8B42-D8A700639041}">
      <dgm:prSet phldrT="[Tekst]"/>
      <dgm:spPr/>
      <dgm:t>
        <a:bodyPr/>
        <a:lstStyle/>
        <a:p>
          <a:r>
            <a:rPr lang="pl-PL" dirty="0"/>
            <a:t>Łukasz Głogowski</a:t>
          </a:r>
        </a:p>
      </dgm:t>
    </dgm:pt>
    <dgm:pt modelId="{D9A44C0F-7BCB-4A1B-A49B-F71BC532B592}" type="parTrans" cxnId="{3E808CA3-0844-4CC3-BFEB-DEC8CF63B1C9}">
      <dgm:prSet/>
      <dgm:spPr/>
      <dgm:t>
        <a:bodyPr/>
        <a:lstStyle/>
        <a:p>
          <a:endParaRPr lang="pl-PL"/>
        </a:p>
      </dgm:t>
    </dgm:pt>
    <dgm:pt modelId="{81C77B7D-649E-4211-89FE-D1D6D04434C5}" type="sibTrans" cxnId="{3E808CA3-0844-4CC3-BFEB-DEC8CF63B1C9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pl-PL"/>
        </a:p>
      </dgm:t>
      <dgm:extLst>
        <a:ext uri="{E40237B7-FDA0-4F09-8148-C483321AD2D9}">
          <dgm14:cNvPr xmlns:dgm14="http://schemas.microsoft.com/office/drawing/2010/diagram" id="0" name="" descr="Obraz zawierający osoba, mężczyzna, wewnątrz, krawat&#10;&#10;Opis wygenerowany automatycznie">
            <a:extLst>
              <a:ext uri="{FF2B5EF4-FFF2-40B4-BE49-F238E27FC236}">
                <a16:creationId xmlns:a16="http://schemas.microsoft.com/office/drawing/2014/main" id="{7D710E95-6A65-4E74-B008-5F03E3DAA402}"/>
              </a:ext>
            </a:extLst>
          </dgm14:cNvPr>
        </a:ext>
      </dgm:extLst>
    </dgm:pt>
    <dgm:pt modelId="{04F8DE8B-095D-4111-9BB1-1F59B83CC89A}" type="pres">
      <dgm:prSet presAssocID="{604113FB-FB17-4A61-8029-54FDA92C453E}" presName="Name0" presStyleCnt="0">
        <dgm:presLayoutVars>
          <dgm:chMax val="7"/>
          <dgm:chPref val="7"/>
          <dgm:dir/>
        </dgm:presLayoutVars>
      </dgm:prSet>
      <dgm:spPr/>
    </dgm:pt>
    <dgm:pt modelId="{F43D7FB3-7BA7-40CC-AA01-B38F6F325D2E}" type="pres">
      <dgm:prSet presAssocID="{E7149160-92E2-47CE-8B42-D8A700639041}" presName="parTx1" presStyleLbl="node1" presStyleIdx="0" presStyleCnt="1"/>
      <dgm:spPr/>
    </dgm:pt>
    <dgm:pt modelId="{BEF0550B-CE47-45BC-B20C-EA1387B9A0F3}" type="pres">
      <dgm:prSet presAssocID="{81C77B7D-649E-4211-89FE-D1D6D04434C5}" presName="picture1" presStyleCnt="0"/>
      <dgm:spPr/>
    </dgm:pt>
    <dgm:pt modelId="{521B3182-3C10-4BC8-93B5-C487BD8273F7}" type="pres">
      <dgm:prSet presAssocID="{81C77B7D-649E-4211-89FE-D1D6D04434C5}" presName="imageRepeatNode" presStyleLbl="fgImgPlace1" presStyleIdx="0" presStyleCnt="1"/>
      <dgm:spPr/>
    </dgm:pt>
  </dgm:ptLst>
  <dgm:cxnLst>
    <dgm:cxn modelId="{1BC74562-5075-4812-B34D-587DD7C8F9A0}" type="presOf" srcId="{E7149160-92E2-47CE-8B42-D8A700639041}" destId="{F43D7FB3-7BA7-40CC-AA01-B38F6F325D2E}" srcOrd="0" destOrd="0" presId="urn:microsoft.com/office/officeart/2008/layout/AscendingPictureAccentProcess"/>
    <dgm:cxn modelId="{3E808CA3-0844-4CC3-BFEB-DEC8CF63B1C9}" srcId="{604113FB-FB17-4A61-8029-54FDA92C453E}" destId="{E7149160-92E2-47CE-8B42-D8A700639041}" srcOrd="0" destOrd="0" parTransId="{D9A44C0F-7BCB-4A1B-A49B-F71BC532B592}" sibTransId="{81C77B7D-649E-4211-89FE-D1D6D04434C5}"/>
    <dgm:cxn modelId="{D8D2CEAF-2C5F-4538-BEF0-E4DCD939EBDC}" type="presOf" srcId="{81C77B7D-649E-4211-89FE-D1D6D04434C5}" destId="{521B3182-3C10-4BC8-93B5-C487BD8273F7}" srcOrd="0" destOrd="0" presId="urn:microsoft.com/office/officeart/2008/layout/AscendingPictureAccentProcess"/>
    <dgm:cxn modelId="{D57FBACA-DE20-456D-97E6-08EC58FB2C17}" type="presOf" srcId="{604113FB-FB17-4A61-8029-54FDA92C453E}" destId="{04F8DE8B-095D-4111-9BB1-1F59B83CC89A}" srcOrd="0" destOrd="0" presId="urn:microsoft.com/office/officeart/2008/layout/AscendingPictureAccentProcess"/>
    <dgm:cxn modelId="{3550D0B7-75A4-413C-8D41-D9808E9470F6}" type="presParOf" srcId="{04F8DE8B-095D-4111-9BB1-1F59B83CC89A}" destId="{F43D7FB3-7BA7-40CC-AA01-B38F6F325D2E}" srcOrd="0" destOrd="0" presId="urn:microsoft.com/office/officeart/2008/layout/AscendingPictureAccentProcess"/>
    <dgm:cxn modelId="{1971972C-4FB9-447E-B056-769886C32E10}" type="presParOf" srcId="{04F8DE8B-095D-4111-9BB1-1F59B83CC89A}" destId="{BEF0550B-CE47-45BC-B20C-EA1387B9A0F3}" srcOrd="1" destOrd="0" presId="urn:microsoft.com/office/officeart/2008/layout/AscendingPictureAccentProcess"/>
    <dgm:cxn modelId="{3D9546CF-9EC2-465B-94C3-56B189B2C7C5}" type="presParOf" srcId="{BEF0550B-CE47-45BC-B20C-EA1387B9A0F3}" destId="{521B3182-3C10-4BC8-93B5-C487BD8273F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DA78E-B472-485B-AF74-64261638B649}">
      <dsp:nvSpPr>
        <dsp:cNvPr id="0" name=""/>
        <dsp:cNvSpPr/>
      </dsp:nvSpPr>
      <dsp:spPr>
        <a:xfrm>
          <a:off x="463005" y="906555"/>
          <a:ext cx="1385594" cy="37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84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kern="1200" dirty="0"/>
            <a:t>Katarzyna Krawczyk</a:t>
          </a:r>
        </a:p>
      </dsp:txBody>
      <dsp:txXfrm>
        <a:off x="481145" y="924695"/>
        <a:ext cx="1349314" cy="335319"/>
      </dsp:txXfrm>
    </dsp:sp>
    <dsp:sp modelId="{10EB111E-9FEF-48A5-B29D-4F750B90ACD5}">
      <dsp:nvSpPr>
        <dsp:cNvPr id="0" name=""/>
        <dsp:cNvSpPr/>
      </dsp:nvSpPr>
      <dsp:spPr>
        <a:xfrm>
          <a:off x="78781" y="542328"/>
          <a:ext cx="642396" cy="6424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68800-E846-4B69-BE44-AD13E4C269C3}">
      <dsp:nvSpPr>
        <dsp:cNvPr id="0" name=""/>
        <dsp:cNvSpPr/>
      </dsp:nvSpPr>
      <dsp:spPr>
        <a:xfrm>
          <a:off x="463005" y="1011078"/>
          <a:ext cx="1385595" cy="37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84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Wojciech Ziębicki</a:t>
          </a:r>
        </a:p>
      </dsp:txBody>
      <dsp:txXfrm>
        <a:off x="481145" y="1029218"/>
        <a:ext cx="1349315" cy="335319"/>
      </dsp:txXfrm>
    </dsp:sp>
    <dsp:sp modelId="{98582D64-46BD-4F1F-BB78-CF7D05E20D32}">
      <dsp:nvSpPr>
        <dsp:cNvPr id="0" name=""/>
        <dsp:cNvSpPr/>
      </dsp:nvSpPr>
      <dsp:spPr>
        <a:xfrm>
          <a:off x="78781" y="646851"/>
          <a:ext cx="642396" cy="64249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2B249-7753-44A2-A0D3-360F5C641CB4}">
      <dsp:nvSpPr>
        <dsp:cNvPr id="0" name=""/>
        <dsp:cNvSpPr/>
      </dsp:nvSpPr>
      <dsp:spPr>
        <a:xfrm>
          <a:off x="463005" y="1011078"/>
          <a:ext cx="1385594" cy="37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84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Maksim Birszel</a:t>
          </a:r>
        </a:p>
      </dsp:txBody>
      <dsp:txXfrm>
        <a:off x="481145" y="1029218"/>
        <a:ext cx="1349314" cy="335319"/>
      </dsp:txXfrm>
    </dsp:sp>
    <dsp:sp modelId="{35497453-49E8-49F2-9CEA-EDC1515190F3}">
      <dsp:nvSpPr>
        <dsp:cNvPr id="0" name=""/>
        <dsp:cNvSpPr/>
      </dsp:nvSpPr>
      <dsp:spPr>
        <a:xfrm>
          <a:off x="78781" y="646851"/>
          <a:ext cx="642396" cy="6424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D7FB3-7BA7-40CC-AA01-B38F6F325D2E}">
      <dsp:nvSpPr>
        <dsp:cNvPr id="0" name=""/>
        <dsp:cNvSpPr/>
      </dsp:nvSpPr>
      <dsp:spPr>
        <a:xfrm>
          <a:off x="463005" y="1011078"/>
          <a:ext cx="1385594" cy="37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284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kern="1200" dirty="0"/>
            <a:t>Łukasz Głogowski</a:t>
          </a:r>
        </a:p>
      </dsp:txBody>
      <dsp:txXfrm>
        <a:off x="481145" y="1029218"/>
        <a:ext cx="1349314" cy="335319"/>
      </dsp:txXfrm>
    </dsp:sp>
    <dsp:sp modelId="{521B3182-3C10-4BC8-93B5-C487BD8273F7}">
      <dsp:nvSpPr>
        <dsp:cNvPr id="0" name=""/>
        <dsp:cNvSpPr/>
      </dsp:nvSpPr>
      <dsp:spPr>
        <a:xfrm>
          <a:off x="78781" y="646851"/>
          <a:ext cx="642396" cy="64249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soby + prowadzą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253865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9980" y="1014799"/>
            <a:ext cx="6072225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85158"/>
            <a:ext cx="495680" cy="211930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12297" y="1164255"/>
            <a:ext cx="900289" cy="85161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77497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9" hasCustomPrompt="1"/>
          </p:nvPr>
        </p:nvSpPr>
        <p:spPr>
          <a:xfrm>
            <a:off x="211721" y="2072291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12297" y="2435507"/>
            <a:ext cx="900289" cy="85161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11721" y="3343543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obrazu 7"/>
          <p:cNvSpPr>
            <a:spLocks noGrp="1"/>
          </p:cNvSpPr>
          <p:nvPr>
            <p:ph type="pic" sz="quarter" idx="22"/>
          </p:nvPr>
        </p:nvSpPr>
        <p:spPr>
          <a:xfrm>
            <a:off x="212297" y="3706758"/>
            <a:ext cx="900289" cy="85161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11721" y="4614794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6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388836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zdjęcie</a:t>
            </a:r>
            <a:endParaRPr lang="en-US" dirty="0"/>
          </a:p>
        </p:txBody>
      </p:sp>
      <p:sp>
        <p:nvSpPr>
          <p:cNvPr id="27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675329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sób + prowadzą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482185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9980" y="1243118"/>
            <a:ext cx="6072225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07942" y="1244047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242394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9" hasCustomPrompt="1"/>
          </p:nvPr>
        </p:nvSpPr>
        <p:spPr>
          <a:xfrm>
            <a:off x="207366" y="1775168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07942" y="2004392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07366" y="2531823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obrazu 7"/>
          <p:cNvSpPr>
            <a:spLocks noGrp="1"/>
          </p:cNvSpPr>
          <p:nvPr>
            <p:ph type="pic" sz="quarter" idx="22"/>
          </p:nvPr>
        </p:nvSpPr>
        <p:spPr>
          <a:xfrm>
            <a:off x="207942" y="2765517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7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07366" y="3297630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8" name="Symbol zastępczy obrazu 7"/>
          <p:cNvSpPr>
            <a:spLocks noGrp="1"/>
          </p:cNvSpPr>
          <p:nvPr>
            <p:ph type="pic" sz="quarter" idx="24"/>
          </p:nvPr>
        </p:nvSpPr>
        <p:spPr>
          <a:xfrm>
            <a:off x="207942" y="3524247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9" name="Symbol zastępczy tekstu 4"/>
          <p:cNvSpPr>
            <a:spLocks noGrp="1"/>
          </p:cNvSpPr>
          <p:nvPr>
            <p:ph type="body" sz="quarter" idx="25" hasCustomPrompt="1"/>
          </p:nvPr>
        </p:nvSpPr>
        <p:spPr>
          <a:xfrm>
            <a:off x="207366" y="4054579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6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411668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</a:t>
            </a:r>
            <a:r>
              <a:rPr lang="pl-PL" dirty="0" err="1"/>
              <a:t>zdjecie</a:t>
            </a:r>
            <a:endParaRPr lang="en-US" dirty="0"/>
          </a:p>
        </p:txBody>
      </p:sp>
      <p:sp>
        <p:nvSpPr>
          <p:cNvPr id="27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903649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0" name="Symbol zastępczy obrazu 7"/>
          <p:cNvSpPr>
            <a:spLocks noGrp="1"/>
          </p:cNvSpPr>
          <p:nvPr>
            <p:ph type="pic" sz="quarter" idx="28"/>
          </p:nvPr>
        </p:nvSpPr>
        <p:spPr>
          <a:xfrm>
            <a:off x="212297" y="4299862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Symbol zastępczy tekstu 4"/>
          <p:cNvSpPr>
            <a:spLocks noGrp="1"/>
          </p:cNvSpPr>
          <p:nvPr>
            <p:ph type="body" sz="quarter" idx="29" hasCustomPrompt="1"/>
          </p:nvPr>
        </p:nvSpPr>
        <p:spPr>
          <a:xfrm>
            <a:off x="211721" y="4830194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sób + prowadzący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482185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1723" y="1210968"/>
            <a:ext cx="5745273" cy="290571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242394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0" name="Symbol zastępczy obrazu 7"/>
          <p:cNvSpPr>
            <a:spLocks noGrp="1"/>
          </p:cNvSpPr>
          <p:nvPr>
            <p:ph type="pic" sz="quarter" idx="28"/>
          </p:nvPr>
        </p:nvSpPr>
        <p:spPr>
          <a:xfrm>
            <a:off x="212296" y="4250675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Symbol zastępczy tekstu 4"/>
          <p:cNvSpPr>
            <a:spLocks noGrp="1"/>
          </p:cNvSpPr>
          <p:nvPr>
            <p:ph type="body" sz="quarter" idx="29" hasCustomPrompt="1"/>
          </p:nvPr>
        </p:nvSpPr>
        <p:spPr>
          <a:xfrm>
            <a:off x="211720" y="4964185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30"/>
          </p:nvPr>
        </p:nvSpPr>
        <p:spPr>
          <a:xfrm>
            <a:off x="1179346" y="4237755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Symbol zastępczy tekstu 4"/>
          <p:cNvSpPr>
            <a:spLocks noGrp="1"/>
          </p:cNvSpPr>
          <p:nvPr>
            <p:ph type="body" sz="quarter" idx="31" hasCustomPrompt="1"/>
          </p:nvPr>
        </p:nvSpPr>
        <p:spPr>
          <a:xfrm>
            <a:off x="1178771" y="4951265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4" name="Symbol zastępczy obrazu 7"/>
          <p:cNvSpPr>
            <a:spLocks noGrp="1"/>
          </p:cNvSpPr>
          <p:nvPr>
            <p:ph type="pic" sz="quarter" idx="32"/>
          </p:nvPr>
        </p:nvSpPr>
        <p:spPr>
          <a:xfrm>
            <a:off x="2146970" y="4237755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5" name="Symbol zastępczy tekstu 4"/>
          <p:cNvSpPr>
            <a:spLocks noGrp="1"/>
          </p:cNvSpPr>
          <p:nvPr>
            <p:ph type="body" sz="quarter" idx="33" hasCustomPrompt="1"/>
          </p:nvPr>
        </p:nvSpPr>
        <p:spPr>
          <a:xfrm>
            <a:off x="2146395" y="4951265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8" name="Symbol zastępczy obrazu 7"/>
          <p:cNvSpPr>
            <a:spLocks noGrp="1"/>
          </p:cNvSpPr>
          <p:nvPr>
            <p:ph type="pic" sz="quarter" idx="34"/>
          </p:nvPr>
        </p:nvSpPr>
        <p:spPr>
          <a:xfrm>
            <a:off x="3114596" y="4237755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9" name="Symbol zastępczy tekstu 4"/>
          <p:cNvSpPr>
            <a:spLocks noGrp="1"/>
          </p:cNvSpPr>
          <p:nvPr>
            <p:ph type="body" sz="quarter" idx="35" hasCustomPrompt="1"/>
          </p:nvPr>
        </p:nvSpPr>
        <p:spPr>
          <a:xfrm>
            <a:off x="3114020" y="4951265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30" name="Symbol zastępczy obrazu 7"/>
          <p:cNvSpPr>
            <a:spLocks noGrp="1"/>
          </p:cNvSpPr>
          <p:nvPr>
            <p:ph type="pic" sz="quarter" idx="36"/>
          </p:nvPr>
        </p:nvSpPr>
        <p:spPr>
          <a:xfrm>
            <a:off x="4142697" y="4237755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31" name="Symbol zastępczy tekstu 4"/>
          <p:cNvSpPr>
            <a:spLocks noGrp="1"/>
          </p:cNvSpPr>
          <p:nvPr>
            <p:ph type="body" sz="quarter" idx="37" hasCustomPrompt="1"/>
          </p:nvPr>
        </p:nvSpPr>
        <p:spPr>
          <a:xfrm>
            <a:off x="4142121" y="4951265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32" name="Symbol zastępczy obrazu 7"/>
          <p:cNvSpPr>
            <a:spLocks noGrp="1"/>
          </p:cNvSpPr>
          <p:nvPr>
            <p:ph type="pic" sz="quarter" idx="38" hasCustomPrompt="1"/>
          </p:nvPr>
        </p:nvSpPr>
        <p:spPr>
          <a:xfrm>
            <a:off x="5170799" y="4237755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</a:t>
            </a:r>
            <a:endParaRPr lang="en-US" dirty="0"/>
          </a:p>
        </p:txBody>
      </p:sp>
      <p:sp>
        <p:nvSpPr>
          <p:cNvPr id="33" name="Symbol zastępczy tekstu 4"/>
          <p:cNvSpPr>
            <a:spLocks noGrp="1"/>
          </p:cNvSpPr>
          <p:nvPr>
            <p:ph type="body" sz="quarter" idx="39" hasCustomPrompt="1"/>
          </p:nvPr>
        </p:nvSpPr>
        <p:spPr>
          <a:xfrm>
            <a:off x="5170223" y="4951265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34" name="Symbol zastępczy obrazu 7"/>
          <p:cNvSpPr>
            <a:spLocks noGrp="1"/>
          </p:cNvSpPr>
          <p:nvPr>
            <p:ph type="pic" sz="quarter" idx="40"/>
          </p:nvPr>
        </p:nvSpPr>
        <p:spPr>
          <a:xfrm>
            <a:off x="6077946" y="1453109"/>
            <a:ext cx="1274733" cy="1271251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35" name="Symbol zastępczy obrazu 7"/>
          <p:cNvSpPr>
            <a:spLocks noGrp="1"/>
          </p:cNvSpPr>
          <p:nvPr>
            <p:ph type="pic" sz="quarter" idx="41"/>
          </p:nvPr>
        </p:nvSpPr>
        <p:spPr>
          <a:xfrm>
            <a:off x="6077946" y="2845434"/>
            <a:ext cx="1274733" cy="1271251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36" name="Symbol zastępczy obrazu 7"/>
          <p:cNvSpPr>
            <a:spLocks noGrp="1"/>
          </p:cNvSpPr>
          <p:nvPr>
            <p:ph type="pic" sz="quarter" idx="42" hasCustomPrompt="1"/>
          </p:nvPr>
        </p:nvSpPr>
        <p:spPr>
          <a:xfrm>
            <a:off x="6077946" y="4237755"/>
            <a:ext cx="1274733" cy="726430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Obraz/logo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5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a + prowadząc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482185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12953" y="1243118"/>
            <a:ext cx="5179250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07942" y="1265339"/>
            <a:ext cx="1779802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681070" y="258426"/>
            <a:ext cx="1666886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19"/>
          </p:nvPr>
        </p:nvSpPr>
        <p:spPr>
          <a:xfrm>
            <a:off x="207942" y="2577190"/>
            <a:ext cx="1779802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5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07942" y="3875001"/>
            <a:ext cx="1779802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07942" y="2309329"/>
            <a:ext cx="1785948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Nazwisko/Opis grupy</a:t>
            </a:r>
            <a:endParaRPr lang="en-US" dirty="0"/>
          </a:p>
        </p:txBody>
      </p:sp>
      <p:sp>
        <p:nvSpPr>
          <p:cNvPr id="10" name="Symbol zastępczy tekstu 4"/>
          <p:cNvSpPr>
            <a:spLocks noGrp="1"/>
          </p:cNvSpPr>
          <p:nvPr>
            <p:ph type="body" sz="quarter" idx="22" hasCustomPrompt="1"/>
          </p:nvPr>
        </p:nvSpPr>
        <p:spPr>
          <a:xfrm>
            <a:off x="207942" y="3614894"/>
            <a:ext cx="1785948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Opis</a:t>
            </a:r>
            <a:endParaRPr lang="en-US" dirty="0"/>
          </a:p>
        </p:txBody>
      </p:sp>
      <p:sp>
        <p:nvSpPr>
          <p:cNvPr id="11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07942" y="4925278"/>
            <a:ext cx="1785948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Opis</a:t>
            </a:r>
            <a:endParaRPr lang="en-US" dirty="0"/>
          </a:p>
        </p:txBody>
      </p:sp>
      <p:sp>
        <p:nvSpPr>
          <p:cNvPr id="17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411668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</a:t>
            </a:r>
            <a:r>
              <a:rPr lang="pl-PL" dirty="0" err="1"/>
              <a:t>zdjecie</a:t>
            </a:r>
            <a:endParaRPr lang="en-US" dirty="0"/>
          </a:p>
        </p:txBody>
      </p:sp>
      <p:sp>
        <p:nvSpPr>
          <p:cNvPr id="18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903649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5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a + prowadzą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1260" y="482185"/>
            <a:ext cx="5293548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12953" y="1243118"/>
            <a:ext cx="5179250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11721" y="1253788"/>
            <a:ext cx="1782169" cy="1521918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681070" y="264590"/>
            <a:ext cx="1666886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3"/>
          </p:nvPr>
        </p:nvSpPr>
        <p:spPr>
          <a:xfrm>
            <a:off x="211720" y="2999465"/>
            <a:ext cx="1781514" cy="2069763"/>
          </a:xfrm>
        </p:spPr>
        <p:txBody>
          <a:bodyPr>
            <a:normAutofit/>
          </a:bodyPr>
          <a:lstStyle>
            <a:lvl1pPr marL="0" indent="-108936" algn="l" defTabSz="691742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94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5871" indent="-108936" algn="l" defTabSz="691742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94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742" indent="0">
              <a:buNone/>
              <a:defRPr sz="868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411668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</a:t>
            </a:r>
            <a:r>
              <a:rPr lang="pl-PL" dirty="0" err="1"/>
              <a:t>zdjecie</a:t>
            </a:r>
            <a:endParaRPr lang="en-US" dirty="0"/>
          </a:p>
        </p:txBody>
      </p:sp>
      <p:sp>
        <p:nvSpPr>
          <p:cNvPr id="14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903649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6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ie szpalty + grupa z prowadząc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482185"/>
            <a:ext cx="7203325" cy="619112"/>
          </a:xfrm>
        </p:spPr>
        <p:txBody>
          <a:bodyPr>
            <a:normAutofit/>
          </a:bodyPr>
          <a:lstStyle>
            <a:lvl1pPr>
              <a:defRPr sz="1894" b="1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7942" y="1242238"/>
            <a:ext cx="2785701" cy="3826107"/>
          </a:xfrm>
        </p:spPr>
        <p:txBody>
          <a:bodyPr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6"/>
          </p:nvPr>
        </p:nvSpPr>
        <p:spPr>
          <a:xfrm>
            <a:off x="3005928" y="1600976"/>
            <a:ext cx="1547822" cy="1174731"/>
          </a:xfrm>
        </p:spPr>
        <p:txBody>
          <a:bodyPr>
            <a:normAutofit/>
          </a:bodyPr>
          <a:lstStyle>
            <a:lvl1pPr marL="0" indent="0" algn="ctr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4" name="Symbol zastępczy zawartości 2"/>
          <p:cNvSpPr>
            <a:spLocks noGrp="1"/>
          </p:cNvSpPr>
          <p:nvPr>
            <p:ph idx="19"/>
          </p:nvPr>
        </p:nvSpPr>
        <p:spPr>
          <a:xfrm>
            <a:off x="4566032" y="1244048"/>
            <a:ext cx="2845234" cy="3826107"/>
          </a:xfrm>
        </p:spPr>
        <p:txBody>
          <a:bodyPr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5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3005928" y="3279163"/>
            <a:ext cx="1547822" cy="1174731"/>
          </a:xfrm>
        </p:spPr>
        <p:txBody>
          <a:bodyPr>
            <a:normAutofit/>
          </a:bodyPr>
          <a:lstStyle>
            <a:lvl1pPr marL="0" indent="0" algn="ctr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886864" y="4484685"/>
            <a:ext cx="1785948" cy="167722"/>
          </a:xfrm>
        </p:spPr>
        <p:txBody>
          <a:bodyPr>
            <a:noAutofit/>
          </a:bodyPr>
          <a:lstStyle>
            <a:lvl1pPr marL="0" indent="0" algn="ctr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Nazwisko/Opis grupy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7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BFD661-977E-473E-A551-BA1B14C5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871910"/>
            <a:ext cx="5669756" cy="1854811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7BB3DE-0BE5-43E3-80D7-E56F479DF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9E892F-C40E-4FF5-9E8B-BA1A4896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E42-08F4-4CB5-8C70-ECF4D3C56F6E}" type="datetimeFigureOut">
              <a:rPr lang="pl-PL" smtClean="0"/>
              <a:t>19.06.2020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0C83C1-9F45-4265-8585-0B46B5BD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7AF0E8-021B-45AC-915A-C8B4A6B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25E2A-44E9-4CDF-9916-8B01027D3ED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86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soby + prowadzą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253856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9980" y="1014789"/>
            <a:ext cx="6072225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07942" y="1015718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90173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9" hasCustomPrompt="1"/>
          </p:nvPr>
        </p:nvSpPr>
        <p:spPr>
          <a:xfrm>
            <a:off x="207366" y="1596884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07942" y="1987979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07366" y="2569146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obrazu 7"/>
          <p:cNvSpPr>
            <a:spLocks noGrp="1"/>
          </p:cNvSpPr>
          <p:nvPr>
            <p:ph type="pic" sz="quarter" idx="22"/>
          </p:nvPr>
        </p:nvSpPr>
        <p:spPr>
          <a:xfrm>
            <a:off x="207942" y="2938952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07366" y="3520118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8" name="Symbol zastępczy obrazu 7"/>
          <p:cNvSpPr>
            <a:spLocks noGrp="1"/>
          </p:cNvSpPr>
          <p:nvPr>
            <p:ph type="pic" sz="quarter" idx="24"/>
          </p:nvPr>
        </p:nvSpPr>
        <p:spPr>
          <a:xfrm>
            <a:off x="207942" y="3889925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Symbol zastępczy tekstu 4"/>
          <p:cNvSpPr>
            <a:spLocks noGrp="1"/>
          </p:cNvSpPr>
          <p:nvPr>
            <p:ph type="body" sz="quarter" idx="25" hasCustomPrompt="1"/>
          </p:nvPr>
        </p:nvSpPr>
        <p:spPr>
          <a:xfrm>
            <a:off x="207366" y="4471090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6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388835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zdjęcie</a:t>
            </a:r>
            <a:endParaRPr lang="en-US" dirty="0"/>
          </a:p>
        </p:txBody>
      </p:sp>
      <p:sp>
        <p:nvSpPr>
          <p:cNvPr id="27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675320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94603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sób + prowadzą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253860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9980" y="1014793"/>
            <a:ext cx="6072225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07942" y="1015723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90180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9" hasCustomPrompt="1"/>
          </p:nvPr>
        </p:nvSpPr>
        <p:spPr>
          <a:xfrm>
            <a:off x="207366" y="1546843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07942" y="1776067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07366" y="2303498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obrazu 7"/>
          <p:cNvSpPr>
            <a:spLocks noGrp="1"/>
          </p:cNvSpPr>
          <p:nvPr>
            <p:ph type="pic" sz="quarter" idx="22"/>
          </p:nvPr>
        </p:nvSpPr>
        <p:spPr>
          <a:xfrm>
            <a:off x="207942" y="2537193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07366" y="3069305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8" name="Symbol zastępczy obrazu 7"/>
          <p:cNvSpPr>
            <a:spLocks noGrp="1"/>
          </p:cNvSpPr>
          <p:nvPr>
            <p:ph type="pic" sz="quarter" idx="24"/>
          </p:nvPr>
        </p:nvSpPr>
        <p:spPr>
          <a:xfrm>
            <a:off x="207942" y="3295920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Symbol zastępczy tekstu 4"/>
          <p:cNvSpPr>
            <a:spLocks noGrp="1"/>
          </p:cNvSpPr>
          <p:nvPr>
            <p:ph type="body" sz="quarter" idx="25" hasCustomPrompt="1"/>
          </p:nvPr>
        </p:nvSpPr>
        <p:spPr>
          <a:xfrm>
            <a:off x="207366" y="3826253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6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3888359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</a:t>
            </a:r>
            <a:r>
              <a:rPr lang="pl-PL" dirty="0" err="1"/>
              <a:t>zdjecie</a:t>
            </a:r>
            <a:endParaRPr lang="en-US" dirty="0"/>
          </a:p>
        </p:txBody>
      </p:sp>
      <p:sp>
        <p:nvSpPr>
          <p:cNvPr id="27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675324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0" name="Symbol zastępczy obrazu 7"/>
          <p:cNvSpPr>
            <a:spLocks noGrp="1"/>
          </p:cNvSpPr>
          <p:nvPr>
            <p:ph type="pic" sz="quarter" idx="28"/>
          </p:nvPr>
        </p:nvSpPr>
        <p:spPr>
          <a:xfrm>
            <a:off x="212297" y="4071536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ymbol zastępczy tekstu 4"/>
          <p:cNvSpPr>
            <a:spLocks noGrp="1"/>
          </p:cNvSpPr>
          <p:nvPr>
            <p:ph type="body" sz="quarter" idx="29" hasCustomPrompt="1"/>
          </p:nvPr>
        </p:nvSpPr>
        <p:spPr>
          <a:xfrm>
            <a:off x="211721" y="4601869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94603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sób + prowadzący (POZIOM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203120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1723" y="931904"/>
            <a:ext cx="5745273" cy="290571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64805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ymbol zastępczy obrazu 7"/>
          <p:cNvSpPr>
            <a:spLocks noGrp="1"/>
          </p:cNvSpPr>
          <p:nvPr>
            <p:ph type="pic" sz="quarter" idx="28"/>
          </p:nvPr>
        </p:nvSpPr>
        <p:spPr>
          <a:xfrm>
            <a:off x="212296" y="3946242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ymbol zastępczy tekstu 4"/>
          <p:cNvSpPr>
            <a:spLocks noGrp="1"/>
          </p:cNvSpPr>
          <p:nvPr>
            <p:ph type="body" sz="quarter" idx="29" hasCustomPrompt="1"/>
          </p:nvPr>
        </p:nvSpPr>
        <p:spPr>
          <a:xfrm>
            <a:off x="211720" y="4659752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30"/>
          </p:nvPr>
        </p:nvSpPr>
        <p:spPr>
          <a:xfrm>
            <a:off x="1179346" y="3933322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ymbol zastępczy tekstu 4"/>
          <p:cNvSpPr>
            <a:spLocks noGrp="1"/>
          </p:cNvSpPr>
          <p:nvPr>
            <p:ph type="body" sz="quarter" idx="31" hasCustomPrompt="1"/>
          </p:nvPr>
        </p:nvSpPr>
        <p:spPr>
          <a:xfrm>
            <a:off x="1178771" y="4646832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4" name="Symbol zastępczy obrazu 7"/>
          <p:cNvSpPr>
            <a:spLocks noGrp="1"/>
          </p:cNvSpPr>
          <p:nvPr>
            <p:ph type="pic" sz="quarter" idx="32"/>
          </p:nvPr>
        </p:nvSpPr>
        <p:spPr>
          <a:xfrm>
            <a:off x="2146970" y="3933322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Symbol zastępczy tekstu 4"/>
          <p:cNvSpPr>
            <a:spLocks noGrp="1"/>
          </p:cNvSpPr>
          <p:nvPr>
            <p:ph type="body" sz="quarter" idx="33" hasCustomPrompt="1"/>
          </p:nvPr>
        </p:nvSpPr>
        <p:spPr>
          <a:xfrm>
            <a:off x="2146395" y="4646832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8" name="Symbol zastępczy obrazu 7"/>
          <p:cNvSpPr>
            <a:spLocks noGrp="1"/>
          </p:cNvSpPr>
          <p:nvPr>
            <p:ph type="pic" sz="quarter" idx="34"/>
          </p:nvPr>
        </p:nvSpPr>
        <p:spPr>
          <a:xfrm>
            <a:off x="3114596" y="3933322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Symbol zastępczy tekstu 4"/>
          <p:cNvSpPr>
            <a:spLocks noGrp="1"/>
          </p:cNvSpPr>
          <p:nvPr>
            <p:ph type="body" sz="quarter" idx="35" hasCustomPrompt="1"/>
          </p:nvPr>
        </p:nvSpPr>
        <p:spPr>
          <a:xfrm>
            <a:off x="3114020" y="4646832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30" name="Symbol zastępczy obrazu 7"/>
          <p:cNvSpPr>
            <a:spLocks noGrp="1"/>
          </p:cNvSpPr>
          <p:nvPr>
            <p:ph type="pic" sz="quarter" idx="36"/>
          </p:nvPr>
        </p:nvSpPr>
        <p:spPr>
          <a:xfrm>
            <a:off x="4142697" y="3933322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Symbol zastępczy tekstu 4"/>
          <p:cNvSpPr>
            <a:spLocks noGrp="1"/>
          </p:cNvSpPr>
          <p:nvPr>
            <p:ph type="body" sz="quarter" idx="37" hasCustomPrompt="1"/>
          </p:nvPr>
        </p:nvSpPr>
        <p:spPr>
          <a:xfrm>
            <a:off x="4142121" y="4646832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32" name="Symbol zastępczy obrazu 7"/>
          <p:cNvSpPr>
            <a:spLocks noGrp="1"/>
          </p:cNvSpPr>
          <p:nvPr>
            <p:ph type="pic" sz="quarter" idx="38" hasCustomPrompt="1"/>
          </p:nvPr>
        </p:nvSpPr>
        <p:spPr>
          <a:xfrm>
            <a:off x="5170799" y="3933322"/>
            <a:ext cx="785620" cy="70792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</a:t>
            </a:r>
            <a:endParaRPr lang="en-US" dirty="0"/>
          </a:p>
        </p:txBody>
      </p:sp>
      <p:sp>
        <p:nvSpPr>
          <p:cNvPr id="33" name="Symbol zastępczy tekstu 4"/>
          <p:cNvSpPr>
            <a:spLocks noGrp="1"/>
          </p:cNvSpPr>
          <p:nvPr>
            <p:ph type="body" sz="quarter" idx="39" hasCustomPrompt="1"/>
          </p:nvPr>
        </p:nvSpPr>
        <p:spPr>
          <a:xfrm>
            <a:off x="5170223" y="4646832"/>
            <a:ext cx="786195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34" name="Symbol zastępczy obrazu 7"/>
          <p:cNvSpPr>
            <a:spLocks noGrp="1"/>
          </p:cNvSpPr>
          <p:nvPr>
            <p:ph type="pic" sz="quarter" idx="40"/>
          </p:nvPr>
        </p:nvSpPr>
        <p:spPr>
          <a:xfrm>
            <a:off x="6077946" y="1174045"/>
            <a:ext cx="1274733" cy="1271251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Symbol zastępczy obrazu 7"/>
          <p:cNvSpPr>
            <a:spLocks noGrp="1"/>
          </p:cNvSpPr>
          <p:nvPr>
            <p:ph type="pic" sz="quarter" idx="41"/>
          </p:nvPr>
        </p:nvSpPr>
        <p:spPr>
          <a:xfrm>
            <a:off x="6077946" y="2566368"/>
            <a:ext cx="1274733" cy="1271251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Symbol zastępczy obrazu 7"/>
          <p:cNvSpPr>
            <a:spLocks noGrp="1"/>
          </p:cNvSpPr>
          <p:nvPr>
            <p:ph type="pic" sz="quarter" idx="42" hasCustomPrompt="1"/>
          </p:nvPr>
        </p:nvSpPr>
        <p:spPr>
          <a:xfrm>
            <a:off x="6077946" y="3933323"/>
            <a:ext cx="1274733" cy="726430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Obraz/logo</a:t>
            </a:r>
            <a:endParaRPr lang="en-US" dirty="0"/>
          </a:p>
        </p:txBody>
      </p:sp>
      <p:sp>
        <p:nvSpPr>
          <p:cNvPr id="2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94603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5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a + prowadząc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209463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12953" y="970398"/>
            <a:ext cx="5179250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07942" y="992617"/>
            <a:ext cx="1779802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681070" y="87181"/>
            <a:ext cx="1666886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19"/>
          </p:nvPr>
        </p:nvSpPr>
        <p:spPr>
          <a:xfrm>
            <a:off x="207942" y="2304468"/>
            <a:ext cx="1779802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07942" y="3602279"/>
            <a:ext cx="1779802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07942" y="2036607"/>
            <a:ext cx="1785948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Nazwisko/Opis grupy</a:t>
            </a:r>
            <a:endParaRPr lang="en-US" dirty="0"/>
          </a:p>
        </p:txBody>
      </p:sp>
      <p:sp>
        <p:nvSpPr>
          <p:cNvPr id="10" name="Symbol zastępczy tekstu 4"/>
          <p:cNvSpPr>
            <a:spLocks noGrp="1"/>
          </p:cNvSpPr>
          <p:nvPr>
            <p:ph type="body" sz="quarter" idx="22" hasCustomPrompt="1"/>
          </p:nvPr>
        </p:nvSpPr>
        <p:spPr>
          <a:xfrm>
            <a:off x="207942" y="3342172"/>
            <a:ext cx="1785948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Opis</a:t>
            </a:r>
            <a:endParaRPr lang="en-US" dirty="0"/>
          </a:p>
        </p:txBody>
      </p:sp>
      <p:sp>
        <p:nvSpPr>
          <p:cNvPr id="11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07942" y="4639872"/>
            <a:ext cx="1785948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Opis</a:t>
            </a:r>
            <a:endParaRPr lang="en-US" dirty="0"/>
          </a:p>
        </p:txBody>
      </p:sp>
      <p:sp>
        <p:nvSpPr>
          <p:cNvPr id="17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3843963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</a:t>
            </a:r>
            <a:r>
              <a:rPr lang="pl-PL" dirty="0" err="1"/>
              <a:t>zdjecie</a:t>
            </a:r>
            <a:endParaRPr lang="en-US" dirty="0"/>
          </a:p>
        </p:txBody>
      </p:sp>
      <p:sp>
        <p:nvSpPr>
          <p:cNvPr id="18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630927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94603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a + prowadząc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1260" y="234833"/>
            <a:ext cx="5293548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112953" y="995766"/>
            <a:ext cx="5179250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11721" y="1006436"/>
            <a:ext cx="1782169" cy="1521918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681070" y="93345"/>
            <a:ext cx="1666886" cy="1006912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3"/>
          </p:nvPr>
        </p:nvSpPr>
        <p:spPr>
          <a:xfrm>
            <a:off x="211720" y="2752113"/>
            <a:ext cx="1781514" cy="2069763"/>
          </a:xfrm>
        </p:spPr>
        <p:txBody>
          <a:bodyPr>
            <a:normAutofit/>
          </a:bodyPr>
          <a:lstStyle>
            <a:lvl1pPr marL="0" indent="-108936" algn="l" defTabSz="691742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94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5871" indent="-108936" algn="l" defTabSz="691742" rtl="0" eaLnBrk="1" latinLnBrk="0" hangingPunct="1">
              <a:spcBef>
                <a:spcPct val="20000"/>
              </a:spcBef>
              <a:buFont typeface="Arial" pitchFamily="34" charset="0"/>
              <a:buNone/>
              <a:defRPr lang="pl-PL" sz="947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742" indent="0">
              <a:buNone/>
              <a:defRPr sz="868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3869333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</a:t>
            </a:r>
            <a:r>
              <a:rPr lang="pl-PL" dirty="0" err="1"/>
              <a:t>zdjecie</a:t>
            </a:r>
            <a:endParaRPr lang="en-US" dirty="0"/>
          </a:p>
        </p:txBody>
      </p:sp>
      <p:sp>
        <p:nvSpPr>
          <p:cNvPr id="14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656297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94603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8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ie szpalty + grupa z prowadząc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152374"/>
            <a:ext cx="7203325" cy="619112"/>
          </a:xfrm>
        </p:spPr>
        <p:txBody>
          <a:bodyPr>
            <a:normAutofit/>
          </a:bodyPr>
          <a:lstStyle>
            <a:lvl1pPr>
              <a:defRPr sz="1894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7942" y="912427"/>
            <a:ext cx="2785701" cy="3826107"/>
          </a:xfrm>
        </p:spPr>
        <p:txBody>
          <a:bodyPr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6"/>
          </p:nvPr>
        </p:nvSpPr>
        <p:spPr>
          <a:xfrm>
            <a:off x="3005928" y="1271165"/>
            <a:ext cx="1547822" cy="1174731"/>
          </a:xfrm>
        </p:spPr>
        <p:txBody>
          <a:bodyPr>
            <a:normAutofit/>
          </a:bodyPr>
          <a:lstStyle>
            <a:lvl1pPr marL="0" indent="0" algn="ctr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ymbol zastępczy zawartości 2"/>
          <p:cNvSpPr>
            <a:spLocks noGrp="1"/>
          </p:cNvSpPr>
          <p:nvPr>
            <p:ph idx="19"/>
          </p:nvPr>
        </p:nvSpPr>
        <p:spPr>
          <a:xfrm>
            <a:off x="4566032" y="914237"/>
            <a:ext cx="2845234" cy="3826107"/>
          </a:xfrm>
        </p:spPr>
        <p:txBody>
          <a:bodyPr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3005928" y="2949352"/>
            <a:ext cx="1547822" cy="1174731"/>
          </a:xfrm>
        </p:spPr>
        <p:txBody>
          <a:bodyPr>
            <a:normAutofit/>
          </a:bodyPr>
          <a:lstStyle>
            <a:lvl1pPr marL="0" indent="0" algn="ctr">
              <a:buNone/>
              <a:defRPr sz="78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886864" y="4154874"/>
            <a:ext cx="1785948" cy="167722"/>
          </a:xfrm>
        </p:spPr>
        <p:txBody>
          <a:bodyPr>
            <a:noAutofit/>
          </a:bodyPr>
          <a:lstStyle>
            <a:lvl1pPr marL="0" indent="0" algn="ctr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Nazwisko/Opis grupy</a:t>
            </a:r>
            <a:endParaRPr lang="en-US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20249" y="4994603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soby + prowadzący"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482185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9980" y="1243118"/>
            <a:ext cx="6072225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12297" y="1392575"/>
            <a:ext cx="900289" cy="85161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242394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9" hasCustomPrompt="1"/>
          </p:nvPr>
        </p:nvSpPr>
        <p:spPr>
          <a:xfrm>
            <a:off x="211721" y="2300610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12297" y="2663827"/>
            <a:ext cx="900289" cy="85161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11721" y="3571862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obrazu 7"/>
          <p:cNvSpPr>
            <a:spLocks noGrp="1"/>
          </p:cNvSpPr>
          <p:nvPr>
            <p:ph type="pic" sz="quarter" idx="22"/>
          </p:nvPr>
        </p:nvSpPr>
        <p:spPr>
          <a:xfrm>
            <a:off x="212297" y="3935078"/>
            <a:ext cx="900289" cy="85161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Kliknij ikonę, aby dodać obraz</a:t>
            </a:r>
            <a:endParaRPr lang="en-US" dirty="0"/>
          </a:p>
        </p:txBody>
      </p:sp>
      <p:sp>
        <p:nvSpPr>
          <p:cNvPr id="17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11721" y="4843114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6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411668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zdjęcie</a:t>
            </a:r>
            <a:endParaRPr lang="en-US" dirty="0"/>
          </a:p>
        </p:txBody>
      </p:sp>
      <p:sp>
        <p:nvSpPr>
          <p:cNvPr id="27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903649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2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soby + prowadzą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7942" y="482185"/>
            <a:ext cx="5306865" cy="619112"/>
          </a:xfrm>
        </p:spPr>
        <p:txBody>
          <a:bodyPr>
            <a:normAutofit/>
          </a:bodyPr>
          <a:lstStyle>
            <a:lvl1pPr>
              <a:defRPr sz="1579" b="1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19980" y="1243118"/>
            <a:ext cx="6072225" cy="3826107"/>
          </a:xfrm>
        </p:spPr>
        <p:txBody>
          <a:bodyPr numCol="2" spcCol="172530">
            <a:normAutofit/>
          </a:bodyPr>
          <a:lstStyle>
            <a:lvl1pPr>
              <a:defRPr sz="947"/>
            </a:lvl1pPr>
            <a:lvl2pPr>
              <a:defRPr sz="947"/>
            </a:lvl2pPr>
            <a:lvl3pPr>
              <a:defRPr sz="868"/>
            </a:lvl3pPr>
            <a:lvl4pPr>
              <a:defRPr sz="789"/>
            </a:lvl4pPr>
            <a:lvl5pPr>
              <a:defRPr sz="789"/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54079" y="5125166"/>
            <a:ext cx="495680" cy="202485"/>
          </a:xfrm>
        </p:spPr>
        <p:txBody>
          <a:bodyPr/>
          <a:lstStyle/>
          <a:p>
            <a:fld id="{61D7E625-D680-4E18-A51B-6A6A696881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3"/>
          </p:nvPr>
        </p:nvSpPr>
        <p:spPr>
          <a:xfrm>
            <a:off x="207942" y="1244047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3" name="Symbol zastępczy obrazu 7"/>
          <p:cNvSpPr>
            <a:spLocks noGrp="1"/>
          </p:cNvSpPr>
          <p:nvPr>
            <p:ph type="pic" sz="quarter" idx="18"/>
          </p:nvPr>
        </p:nvSpPr>
        <p:spPr>
          <a:xfrm>
            <a:off x="5594135" y="242394"/>
            <a:ext cx="1758545" cy="10229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9" hasCustomPrompt="1"/>
          </p:nvPr>
        </p:nvSpPr>
        <p:spPr>
          <a:xfrm>
            <a:off x="207366" y="1825214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4" name="Symbol zastępczy obrazu 7"/>
          <p:cNvSpPr>
            <a:spLocks noGrp="1"/>
          </p:cNvSpPr>
          <p:nvPr>
            <p:ph type="pic" sz="quarter" idx="20"/>
          </p:nvPr>
        </p:nvSpPr>
        <p:spPr>
          <a:xfrm>
            <a:off x="207942" y="2216309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5" name="Symbol zastępczy tekstu 4"/>
          <p:cNvSpPr>
            <a:spLocks noGrp="1"/>
          </p:cNvSpPr>
          <p:nvPr>
            <p:ph type="body" sz="quarter" idx="21" hasCustomPrompt="1"/>
          </p:nvPr>
        </p:nvSpPr>
        <p:spPr>
          <a:xfrm>
            <a:off x="207366" y="2797476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6" name="Symbol zastępczy obrazu 7"/>
          <p:cNvSpPr>
            <a:spLocks noGrp="1"/>
          </p:cNvSpPr>
          <p:nvPr>
            <p:ph type="pic" sz="quarter" idx="22"/>
          </p:nvPr>
        </p:nvSpPr>
        <p:spPr>
          <a:xfrm>
            <a:off x="207942" y="3167281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7" name="Symbol zastępczy tekstu 4"/>
          <p:cNvSpPr>
            <a:spLocks noGrp="1"/>
          </p:cNvSpPr>
          <p:nvPr>
            <p:ph type="body" sz="quarter" idx="23" hasCustomPrompt="1"/>
          </p:nvPr>
        </p:nvSpPr>
        <p:spPr>
          <a:xfrm>
            <a:off x="207366" y="3748447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18" name="Symbol zastępczy obrazu 7"/>
          <p:cNvSpPr>
            <a:spLocks noGrp="1"/>
          </p:cNvSpPr>
          <p:nvPr>
            <p:ph type="pic" sz="quarter" idx="24"/>
          </p:nvPr>
        </p:nvSpPr>
        <p:spPr>
          <a:xfrm>
            <a:off x="207942" y="4118253"/>
            <a:ext cx="900289" cy="524745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9" name="Symbol zastępczy tekstu 4"/>
          <p:cNvSpPr>
            <a:spLocks noGrp="1"/>
          </p:cNvSpPr>
          <p:nvPr>
            <p:ph type="body" sz="quarter" idx="25" hasCustomPrompt="1"/>
          </p:nvPr>
        </p:nvSpPr>
        <p:spPr>
          <a:xfrm>
            <a:off x="207366" y="4699419"/>
            <a:ext cx="893774" cy="167722"/>
          </a:xfrm>
        </p:spPr>
        <p:txBody>
          <a:bodyPr>
            <a:noAutofit/>
          </a:bodyPr>
          <a:lstStyle>
            <a:lvl1pPr marL="0" indent="0">
              <a:buNone/>
              <a:defRPr sz="789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  <p:sp>
        <p:nvSpPr>
          <p:cNvPr id="26" name="Symbol zastępczy obrazu 7"/>
          <p:cNvSpPr>
            <a:spLocks noGrp="1"/>
          </p:cNvSpPr>
          <p:nvPr>
            <p:ph type="pic" sz="quarter" idx="26" hasCustomPrompt="1"/>
          </p:nvPr>
        </p:nvSpPr>
        <p:spPr>
          <a:xfrm>
            <a:off x="6561759" y="4116685"/>
            <a:ext cx="779336" cy="730544"/>
          </a:xfrm>
        </p:spPr>
        <p:txBody>
          <a:bodyPr>
            <a:normAutofit/>
          </a:bodyPr>
          <a:lstStyle>
            <a:lvl1pPr marL="0" indent="0">
              <a:buNone/>
              <a:defRPr sz="789"/>
            </a:lvl1pPr>
          </a:lstStyle>
          <a:p>
            <a:r>
              <a:rPr lang="pl-PL" dirty="0"/>
              <a:t>Prowadzący zdjęcie</a:t>
            </a:r>
            <a:endParaRPr lang="en-US" dirty="0"/>
          </a:p>
        </p:txBody>
      </p:sp>
      <p:sp>
        <p:nvSpPr>
          <p:cNvPr id="27" name="Symbol zastępczy tekstu 4"/>
          <p:cNvSpPr>
            <a:spLocks noGrp="1"/>
          </p:cNvSpPr>
          <p:nvPr>
            <p:ph type="body" sz="quarter" idx="27" hasCustomPrompt="1"/>
          </p:nvPr>
        </p:nvSpPr>
        <p:spPr>
          <a:xfrm>
            <a:off x="6561759" y="4903649"/>
            <a:ext cx="772821" cy="167722"/>
          </a:xfrm>
        </p:spPr>
        <p:txBody>
          <a:bodyPr>
            <a:noAutofit/>
          </a:bodyPr>
          <a:lstStyle>
            <a:lvl1pPr marL="0" indent="0">
              <a:buNone/>
              <a:defRPr sz="710"/>
            </a:lvl1pPr>
            <a:lvl2pPr marL="345871" indent="0">
              <a:buNone/>
              <a:defRPr sz="789"/>
            </a:lvl2pPr>
            <a:lvl3pPr marL="691742" indent="0">
              <a:buNone/>
              <a:defRPr sz="789"/>
            </a:lvl3pPr>
            <a:lvl4pPr marL="1037614" indent="0">
              <a:buNone/>
              <a:defRPr sz="789"/>
            </a:lvl4pPr>
            <a:lvl5pPr marL="1383485" indent="0">
              <a:buNone/>
              <a:defRPr sz="789"/>
            </a:lvl5pPr>
          </a:lstStyle>
          <a:p>
            <a:pPr lvl="0"/>
            <a:r>
              <a:rPr lang="pl-PL" dirty="0"/>
              <a:t>Imię i Nazwisko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2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5967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77985" y="444132"/>
            <a:ext cx="6803708" cy="619112"/>
          </a:xfrm>
          <a:prstGeom prst="rect">
            <a:avLst/>
          </a:prstGeom>
        </p:spPr>
        <p:txBody>
          <a:bodyPr vert="horz" lIns="87645" tIns="43823" rIns="87645" bIns="43823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77985" y="1205067"/>
            <a:ext cx="6803708" cy="3516003"/>
          </a:xfrm>
          <a:prstGeom prst="rect">
            <a:avLst/>
          </a:prstGeom>
        </p:spPr>
        <p:txBody>
          <a:bodyPr vert="horz" lIns="87645" tIns="43823" rIns="87645" bIns="43823" spcCol="69012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Pierwszy poziom</a:t>
            </a:r>
          </a:p>
          <a:p>
            <a:pPr lvl="2"/>
            <a:r>
              <a:rPr lang="pl-PL" dirty="0"/>
              <a:t>Drugi poziom</a:t>
            </a:r>
          </a:p>
          <a:p>
            <a:pPr lvl="3"/>
            <a:r>
              <a:rPr lang="pl-PL" dirty="0"/>
              <a:t>Trzeci poziom</a:t>
            </a:r>
          </a:p>
          <a:p>
            <a:pPr lvl="4"/>
            <a:r>
              <a:rPr lang="pl-PL" dirty="0"/>
              <a:t>Czwarty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-61600" y="4971712"/>
            <a:ext cx="574581" cy="283648"/>
          </a:xfrm>
          <a:prstGeom prst="rect">
            <a:avLst/>
          </a:prstGeom>
        </p:spPr>
        <p:txBody>
          <a:bodyPr vert="horz" lIns="87645" tIns="43823" rIns="87645" bIns="43823" rtlCol="0" anchor="ctr"/>
          <a:lstStyle>
            <a:lvl1pPr algn="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25-D680-4E18-A51B-6A6A696881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ctr" defTabSz="691742" rtl="0" eaLnBrk="1" latinLnBrk="0" hangingPunct="1">
        <a:spcBef>
          <a:spcPct val="0"/>
        </a:spcBef>
        <a:buNone/>
        <a:defRPr sz="14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91742" rtl="0" eaLnBrk="1" latinLnBrk="0" hangingPunct="1">
        <a:spcBef>
          <a:spcPct val="20000"/>
        </a:spcBef>
        <a:buFont typeface="Arial" pitchFamily="34" charset="0"/>
        <a:buNone/>
        <a:defRPr sz="947" kern="1200">
          <a:solidFill>
            <a:schemeClr val="tx1"/>
          </a:solidFill>
          <a:latin typeface="+mn-lt"/>
          <a:ea typeface="+mn-ea"/>
          <a:cs typeface="+mn-cs"/>
        </a:defRPr>
      </a:lvl1pPr>
      <a:lvl2pPr marL="272339" indent="-136170" algn="l" defTabSz="691742" rtl="0" eaLnBrk="1" latinLnBrk="0" hangingPunct="1">
        <a:spcBef>
          <a:spcPct val="20000"/>
        </a:spcBef>
        <a:buFont typeface="Arial" pitchFamily="34" charset="0"/>
        <a:buChar char="–"/>
        <a:defRPr sz="947" kern="1200">
          <a:solidFill>
            <a:schemeClr val="tx1"/>
          </a:solidFill>
          <a:latin typeface="+mn-lt"/>
          <a:ea typeface="+mn-ea"/>
          <a:cs typeface="+mn-cs"/>
        </a:defRPr>
      </a:lvl2pPr>
      <a:lvl3pPr marL="435743" indent="-136170" algn="l" defTabSz="691742" rtl="0" eaLnBrk="1" latinLnBrk="0" hangingPunct="1">
        <a:spcBef>
          <a:spcPct val="20000"/>
        </a:spcBef>
        <a:buFont typeface="Arial" pitchFamily="34" charset="0"/>
        <a:buChar char="•"/>
        <a:defRPr sz="868" kern="1200">
          <a:solidFill>
            <a:schemeClr val="tx1"/>
          </a:solidFill>
          <a:latin typeface="+mn-lt"/>
          <a:ea typeface="+mn-ea"/>
          <a:cs typeface="+mn-cs"/>
        </a:defRPr>
      </a:lvl3pPr>
      <a:lvl4pPr marL="599147" indent="-136170" algn="l" defTabSz="691742" rtl="0" eaLnBrk="1" latinLnBrk="0" hangingPunct="1">
        <a:spcBef>
          <a:spcPct val="20000"/>
        </a:spcBef>
        <a:buFont typeface="Arial" pitchFamily="34" charset="0"/>
        <a:buChar char="–"/>
        <a:defRPr sz="789" kern="1200">
          <a:solidFill>
            <a:schemeClr val="tx1"/>
          </a:solidFill>
          <a:latin typeface="+mn-lt"/>
          <a:ea typeface="+mn-ea"/>
          <a:cs typeface="+mn-cs"/>
        </a:defRPr>
      </a:lvl4pPr>
      <a:lvl5pPr marL="762551" indent="-136170" algn="l" defTabSz="691742" rtl="0" eaLnBrk="1" latinLnBrk="0" hangingPunct="1">
        <a:spcBef>
          <a:spcPct val="20000"/>
        </a:spcBef>
        <a:buFont typeface="Arial" pitchFamily="34" charset="0"/>
        <a:buChar char="»"/>
        <a:defRPr sz="789" kern="1200">
          <a:solidFill>
            <a:schemeClr val="tx1"/>
          </a:solidFill>
          <a:latin typeface="+mn-lt"/>
          <a:ea typeface="+mn-ea"/>
          <a:cs typeface="+mn-cs"/>
        </a:defRPr>
      </a:lvl5pPr>
      <a:lvl6pPr marL="1902292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48163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94034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39905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45871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91742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37614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83485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729356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075227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421099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766970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alphaModFix amt="2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377985" y="482185"/>
            <a:ext cx="6803708" cy="619112"/>
          </a:xfrm>
          <a:prstGeom prst="rect">
            <a:avLst/>
          </a:prstGeom>
        </p:spPr>
        <p:txBody>
          <a:bodyPr vert="horz" lIns="87645" tIns="43823" rIns="87645" bIns="43823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77985" y="1243120"/>
            <a:ext cx="6803708" cy="3516003"/>
          </a:xfrm>
          <a:prstGeom prst="rect">
            <a:avLst/>
          </a:prstGeom>
        </p:spPr>
        <p:txBody>
          <a:bodyPr vert="horz" lIns="87645" tIns="43823" rIns="87645" bIns="43823" spcCol="69012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Pierwszy poziom</a:t>
            </a:r>
          </a:p>
          <a:p>
            <a:pPr lvl="2"/>
            <a:r>
              <a:rPr lang="pl-PL" dirty="0"/>
              <a:t>Drugi poziom</a:t>
            </a:r>
          </a:p>
          <a:p>
            <a:pPr lvl="3"/>
            <a:r>
              <a:rPr lang="pl-PL" dirty="0"/>
              <a:t>Trzeci poziom</a:t>
            </a:r>
          </a:p>
          <a:p>
            <a:pPr lvl="4"/>
            <a:r>
              <a:rPr lang="pl-PL" dirty="0"/>
              <a:t>Czwarty poziom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894403" y="4990125"/>
            <a:ext cx="574581" cy="283648"/>
          </a:xfrm>
          <a:prstGeom prst="rect">
            <a:avLst/>
          </a:prstGeom>
        </p:spPr>
        <p:txBody>
          <a:bodyPr vert="horz" lIns="87645" tIns="43823" rIns="87645" bIns="43823" rtlCol="0" anchor="ctr"/>
          <a:lstStyle>
            <a:lvl1pPr algn="r">
              <a:defRPr sz="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25-D680-4E18-A51B-6A6A696881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9" descr="logo pl duz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" y="71581"/>
            <a:ext cx="2351080" cy="46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74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hdr="0" ftr="0" dt="0"/>
  <p:txStyles>
    <p:titleStyle>
      <a:lvl1pPr algn="ctr" defTabSz="691742" rtl="0" eaLnBrk="1" latinLnBrk="0" hangingPunct="1">
        <a:spcBef>
          <a:spcPct val="0"/>
        </a:spcBef>
        <a:buNone/>
        <a:defRPr sz="14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91742" rtl="0" eaLnBrk="1" latinLnBrk="0" hangingPunct="1">
        <a:spcBef>
          <a:spcPct val="20000"/>
        </a:spcBef>
        <a:buFont typeface="Arial" pitchFamily="34" charset="0"/>
        <a:buNone/>
        <a:defRPr sz="947" kern="1200">
          <a:solidFill>
            <a:schemeClr val="tx1"/>
          </a:solidFill>
          <a:latin typeface="+mn-lt"/>
          <a:ea typeface="+mn-ea"/>
          <a:cs typeface="+mn-cs"/>
        </a:defRPr>
      </a:lvl1pPr>
      <a:lvl2pPr marL="272339" indent="-136170" algn="l" defTabSz="691742" rtl="0" eaLnBrk="1" latinLnBrk="0" hangingPunct="1">
        <a:spcBef>
          <a:spcPct val="20000"/>
        </a:spcBef>
        <a:buFont typeface="Arial" pitchFamily="34" charset="0"/>
        <a:buChar char="–"/>
        <a:defRPr sz="947" kern="1200">
          <a:solidFill>
            <a:schemeClr val="tx1"/>
          </a:solidFill>
          <a:latin typeface="+mn-lt"/>
          <a:ea typeface="+mn-ea"/>
          <a:cs typeface="+mn-cs"/>
        </a:defRPr>
      </a:lvl2pPr>
      <a:lvl3pPr marL="435743" indent="-136170" algn="l" defTabSz="691742" rtl="0" eaLnBrk="1" latinLnBrk="0" hangingPunct="1">
        <a:spcBef>
          <a:spcPct val="20000"/>
        </a:spcBef>
        <a:buFont typeface="Arial" pitchFamily="34" charset="0"/>
        <a:buChar char="•"/>
        <a:defRPr sz="868" kern="1200">
          <a:solidFill>
            <a:schemeClr val="tx1"/>
          </a:solidFill>
          <a:latin typeface="+mn-lt"/>
          <a:ea typeface="+mn-ea"/>
          <a:cs typeface="+mn-cs"/>
        </a:defRPr>
      </a:lvl3pPr>
      <a:lvl4pPr marL="599147" indent="-136170" algn="l" defTabSz="691742" rtl="0" eaLnBrk="1" latinLnBrk="0" hangingPunct="1">
        <a:spcBef>
          <a:spcPct val="20000"/>
        </a:spcBef>
        <a:buFont typeface="Arial" pitchFamily="34" charset="0"/>
        <a:buChar char="–"/>
        <a:defRPr sz="789" kern="1200">
          <a:solidFill>
            <a:schemeClr val="tx1"/>
          </a:solidFill>
          <a:latin typeface="+mn-lt"/>
          <a:ea typeface="+mn-ea"/>
          <a:cs typeface="+mn-cs"/>
        </a:defRPr>
      </a:lvl4pPr>
      <a:lvl5pPr marL="762551" indent="-136170" algn="l" defTabSz="691742" rtl="0" eaLnBrk="1" latinLnBrk="0" hangingPunct="1">
        <a:spcBef>
          <a:spcPct val="20000"/>
        </a:spcBef>
        <a:buFont typeface="Arial" pitchFamily="34" charset="0"/>
        <a:buChar char="»"/>
        <a:defRPr sz="789" kern="1200">
          <a:solidFill>
            <a:schemeClr val="tx1"/>
          </a:solidFill>
          <a:latin typeface="+mn-lt"/>
          <a:ea typeface="+mn-ea"/>
          <a:cs typeface="+mn-cs"/>
        </a:defRPr>
      </a:lvl5pPr>
      <a:lvl6pPr marL="1902292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48163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94034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39905" indent="-172936" algn="l" defTabSz="691742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45871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91742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37614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83485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729356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075227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421099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766970" algn="l" defTabSz="691742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microsoft.com/office/2007/relationships/diagramDrawing" Target="../diagrams/drawing4.xml"/><Relationship Id="rId3" Type="http://schemas.openxmlformats.org/officeDocument/2006/relationships/image" Target="../media/image5.jpeg"/><Relationship Id="rId21" Type="http://schemas.microsoft.com/office/2007/relationships/diagramDrawing" Target="../diagrams/drawing3.xml"/><Relationship Id="rId7" Type="http://schemas.openxmlformats.org/officeDocument/2006/relationships/diagramLayout" Target="../diagrams/layout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1" Type="http://schemas.openxmlformats.org/officeDocument/2006/relationships/slideLayout" Target="../slideLayouts/slideLayout16.xml"/><Relationship Id="rId6" Type="http://schemas.openxmlformats.org/officeDocument/2006/relationships/diagramData" Target="../diagrams/data1.xml"/><Relationship Id="rId11" Type="http://schemas.openxmlformats.org/officeDocument/2006/relationships/image" Target="../media/image9.png"/><Relationship Id="rId24" Type="http://schemas.openxmlformats.org/officeDocument/2006/relationships/diagramQuickStyle" Target="../diagrams/quickStyle4.xml"/><Relationship Id="rId5" Type="http://schemas.openxmlformats.org/officeDocument/2006/relationships/image" Target="../media/image7.png"/><Relationship Id="rId15" Type="http://schemas.openxmlformats.org/officeDocument/2006/relationships/diagramColors" Target="../diagrams/colors2.xml"/><Relationship Id="rId23" Type="http://schemas.openxmlformats.org/officeDocument/2006/relationships/diagramLayout" Target="../diagrams/layout4.xml"/><Relationship Id="rId10" Type="http://schemas.microsoft.com/office/2007/relationships/diagramDrawing" Target="../diagrams/drawing1.xml"/><Relationship Id="rId19" Type="http://schemas.openxmlformats.org/officeDocument/2006/relationships/diagramQuickStyle" Target="../diagrams/quickStyle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Relationship Id="rId14" Type="http://schemas.openxmlformats.org/officeDocument/2006/relationships/diagramQuickStyle" Target="../diagrams/quickStyle2.xml"/><Relationship Id="rId2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27" descr="Obraz zawierający koszykówka, gra, stół&#10;&#10;Opis wygenerowany automatycznie">
            <a:extLst>
              <a:ext uri="{FF2B5EF4-FFF2-40B4-BE49-F238E27FC236}">
                <a16:creationId xmlns:a16="http://schemas.microsoft.com/office/drawing/2014/main" id="{D319B296-A3BD-4843-89D3-CBE843AD5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69" y="2763482"/>
            <a:ext cx="1393725" cy="7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F06DC48-010E-4B95-8F77-E8046C619DC1}"/>
              </a:ext>
            </a:extLst>
          </p:cNvPr>
          <p:cNvSpPr txBox="1"/>
          <p:nvPr/>
        </p:nvSpPr>
        <p:spPr>
          <a:xfrm>
            <a:off x="-261776" y="105617"/>
            <a:ext cx="4662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Elektroniczny system liczenia frekwencji </a:t>
            </a:r>
          </a:p>
        </p:txBody>
      </p:sp>
      <p:pic>
        <p:nvPicPr>
          <p:cNvPr id="6" name="Obraz 5" descr="Obraz zawierający rysunek&#10;&#10;Opis wygenerowany automatycznie">
            <a:extLst>
              <a:ext uri="{FF2B5EF4-FFF2-40B4-BE49-F238E27FC236}">
                <a16:creationId xmlns:a16="http://schemas.microsoft.com/office/drawing/2014/main" id="{A9DDE6EC-4FCC-4241-8015-CD88F23904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97" y="133440"/>
            <a:ext cx="1172115" cy="1212940"/>
          </a:xfrm>
          <a:prstGeom prst="rect">
            <a:avLst/>
          </a:prstGeom>
        </p:spPr>
      </p:pic>
      <p:pic>
        <p:nvPicPr>
          <p:cNvPr id="8" name="Obraz 7" descr="Obraz zawierający rysunek&#10;&#10;Opis wygenerowany automatycznie">
            <a:extLst>
              <a:ext uri="{FF2B5EF4-FFF2-40B4-BE49-F238E27FC236}">
                <a16:creationId xmlns:a16="http://schemas.microsoft.com/office/drawing/2014/main" id="{FDDAB962-E298-485C-BB28-5316E315B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57" y="135193"/>
            <a:ext cx="1172116" cy="121118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C06C4C3E-13C5-4B74-B97B-10FDF61756A6}"/>
              </a:ext>
            </a:extLst>
          </p:cNvPr>
          <p:cNvSpPr txBox="1"/>
          <p:nvPr/>
        </p:nvSpPr>
        <p:spPr>
          <a:xfrm>
            <a:off x="338898" y="1308459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Członkowie zespołu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3BAF97A-49F2-430A-A5DE-F2160C135E71}"/>
              </a:ext>
            </a:extLst>
          </p:cNvPr>
          <p:cNvSpPr txBox="1"/>
          <p:nvPr/>
        </p:nvSpPr>
        <p:spPr>
          <a:xfrm>
            <a:off x="5839141" y="15134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Użyte technologie</a:t>
            </a:r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76A7C8F3-BCAF-4778-8D82-C90A12928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209" y="1850820"/>
            <a:ext cx="785044" cy="862538"/>
          </a:xfrm>
          <a:prstGeom prst="rect">
            <a:avLst/>
          </a:prstGeom>
        </p:spPr>
      </p:pic>
      <p:sp>
        <p:nvSpPr>
          <p:cNvPr id="29" name="pole tekstowe 28">
            <a:extLst>
              <a:ext uri="{FF2B5EF4-FFF2-40B4-BE49-F238E27FC236}">
                <a16:creationId xmlns:a16="http://schemas.microsoft.com/office/drawing/2014/main" id="{9DD59164-AC3E-4A9B-B918-3B685D533B6C}"/>
              </a:ext>
            </a:extLst>
          </p:cNvPr>
          <p:cNvSpPr txBox="1"/>
          <p:nvPr/>
        </p:nvSpPr>
        <p:spPr>
          <a:xfrm>
            <a:off x="5920208" y="4500450"/>
            <a:ext cx="1219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Opiekun zespołu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AD1FEAE0-EC00-4719-8585-A9BC688AAB52}"/>
              </a:ext>
            </a:extLst>
          </p:cNvPr>
          <p:cNvSpPr txBox="1"/>
          <p:nvPr/>
        </p:nvSpPr>
        <p:spPr>
          <a:xfrm>
            <a:off x="2030205" y="1528619"/>
            <a:ext cx="3415083" cy="364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Przedmiotem naszego projektu było stworzenie systemu który ma za zadanie zliczać osoby wchodzące, wychodząca oraz przebywające na terenie obiektu. Projekt współpracuje z kamerami IP oraz USB, a nadzór nad systemem można sprawować za pomocą aplikacji desktopowej oraz mobilnej.</a:t>
            </a:r>
          </a:p>
          <a:p>
            <a:endParaRPr lang="pl-PL" sz="8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8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Łatwość instalacji oraz eksploatacji</a:t>
            </a:r>
            <a:endParaRPr lang="pl-PL" sz="8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Intuicyjna praca z systemem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 do narzędzi technicznych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Integralność z Windows 10 oraz Android wersji 6.+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Możliwość rozbudowy o kolejne moduły</a:t>
            </a:r>
            <a:endParaRPr lang="pl-PL" sz="89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E472AC62-429F-4C68-89EB-E671EE80EA59}"/>
              </a:ext>
            </a:extLst>
          </p:cNvPr>
          <p:cNvSpPr/>
          <p:nvPr/>
        </p:nvSpPr>
        <p:spPr>
          <a:xfrm>
            <a:off x="5802674" y="4832730"/>
            <a:ext cx="1454699" cy="3597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dirty="0"/>
              <a:t>Dr inż. Jan Nikodem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C5F3119-5D5C-46D4-8D6A-C2390F042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275300"/>
              </p:ext>
            </p:extLst>
          </p:nvPr>
        </p:nvGraphicFramePr>
        <p:xfrm>
          <a:off x="17842" y="1122845"/>
          <a:ext cx="1927382" cy="182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" name="Obraz 13" descr="Obraz zawierający rysunek&#10;&#10;Opis wygenerowany automatycznie">
            <a:extLst>
              <a:ext uri="{FF2B5EF4-FFF2-40B4-BE49-F238E27FC236}">
                <a16:creationId xmlns:a16="http://schemas.microsoft.com/office/drawing/2014/main" id="{44E33681-02C1-47C1-AF3A-ED9D863C68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06" y="3581304"/>
            <a:ext cx="1353031" cy="757459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D4DDDBD-A44F-4AA8-890C-ABF37220F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792226"/>
              </p:ext>
            </p:extLst>
          </p:nvPr>
        </p:nvGraphicFramePr>
        <p:xfrm>
          <a:off x="17842" y="1866182"/>
          <a:ext cx="1927383" cy="202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C28E143-92F4-4CC7-A2DB-2A36A99DA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506949"/>
              </p:ext>
            </p:extLst>
          </p:nvPr>
        </p:nvGraphicFramePr>
        <p:xfrm>
          <a:off x="17842" y="2704629"/>
          <a:ext cx="1927382" cy="202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B112CB3B-469C-43F3-A08D-CF27B9A122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180700"/>
              </p:ext>
            </p:extLst>
          </p:nvPr>
        </p:nvGraphicFramePr>
        <p:xfrm>
          <a:off x="0" y="3580766"/>
          <a:ext cx="1927382" cy="2029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794389681"/>
      </p:ext>
    </p:extLst>
  </p:cSld>
  <p:clrMapOvr>
    <a:masterClrMapping/>
  </p:clrMapOvr>
</p:sld>
</file>

<file path=ppt/theme/theme1.xml><?xml version="1.0" encoding="utf-8"?>
<a:theme xmlns:a="http://schemas.openxmlformats.org/drawingml/2006/main" name="KPZ2015_BroszuraSzablon (2)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PZ2017_broszura" id="{FA0D2C4C-4F99-4BA4-9A4D-5764BD2588CD}" vid="{2FDF3E40-315C-4770-AD00-1318ECB4E333}"/>
    </a:ext>
  </a:extLst>
</a:theme>
</file>

<file path=ppt/theme/theme2.xml><?xml version="1.0" encoding="utf-8"?>
<a:theme xmlns:a="http://schemas.openxmlformats.org/drawingml/2006/main" name="1_KPZ2015_BroszuraSzablon (2)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PZ2017_broszura" id="{FA0D2C4C-4F99-4BA4-9A4D-5764BD2588CD}" vid="{B480190E-0F7E-40F8-8289-23AA3CB1E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KPZ2017_broszura</Template>
  <TotalTime>64</TotalTime>
  <Words>91</Words>
  <Application>Microsoft Office PowerPoint</Application>
  <PresentationFormat>Niestandardowy</PresentationFormat>
  <Paragraphs>17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KPZ2015_BroszuraSzablon (2)</vt:lpstr>
      <vt:lpstr>1_KPZ2015_BroszuraSzablon (2)</vt:lpstr>
      <vt:lpstr>Prezentacja programu PowerPoint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Maksim Birszel (241353)</cp:lastModifiedBy>
  <cp:revision>13</cp:revision>
  <dcterms:created xsi:type="dcterms:W3CDTF">2020-06-15T03:55:22Z</dcterms:created>
  <dcterms:modified xsi:type="dcterms:W3CDTF">2020-06-19T14:49:54Z</dcterms:modified>
</cp:coreProperties>
</file>