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44" r:id="rId2"/>
    <p:sldMasterId id="2147483732" r:id="rId3"/>
    <p:sldMasterId id="2147483720" r:id="rId4"/>
    <p:sldMasterId id="214748370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58" r:id="rId8"/>
    <p:sldId id="259" r:id="rId9"/>
    <p:sldId id="260" r:id="rId10"/>
    <p:sldId id="267" r:id="rId11"/>
    <p:sldId id="266" r:id="rId12"/>
    <p:sldId id="262" r:id="rId13"/>
    <p:sldId id="268" r:id="rId14"/>
    <p:sldId id="263" r:id="rId15"/>
    <p:sldId id="269" r:id="rId16"/>
    <p:sldId id="270" r:id="rId17"/>
    <p:sldId id="271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359" autoAdjust="0"/>
  </p:normalViewPr>
  <p:slideViewPr>
    <p:cSldViewPr snapToGrid="0">
      <p:cViewPr varScale="1">
        <p:scale>
          <a:sx n="60" d="100"/>
          <a:sy n="60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4ABA77AB-6F9A-4D98-A496-9F7F822F22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824A2F-0B7A-406E-991B-3A293A47F0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5AF03-606C-4525-8CA8-6B636DB02AF4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5A90D8C-11AA-44DD-87B1-7FC959457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31D446A-A4B3-491E-BEC9-A384FD1CAD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69C2-A2C4-44C6-9CB5-EC756CBFFD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931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99A01-D318-4710-9B43-697D6F96004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3F992-1213-4B48-9C35-E4EDD913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4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Wydzial</a:t>
            </a:r>
            <a:r>
              <a:rPr lang="pl-PL" dirty="0"/>
              <a:t> Elektroniki</a:t>
            </a:r>
          </a:p>
          <a:p>
            <a:endParaRPr lang="pl-PL" dirty="0"/>
          </a:p>
          <a:p>
            <a:r>
              <a:rPr lang="pl-PL" dirty="0" err="1"/>
              <a:t>Wroclaw</a:t>
            </a:r>
            <a:r>
              <a:rPr lang="pl-PL" dirty="0"/>
              <a:t> 2020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BRAK ZAKONCZENIA </a:t>
            </a:r>
            <a:r>
              <a:rPr lang="pl-PL" dirty="0" err="1"/>
              <a:t>tj</a:t>
            </a:r>
            <a:r>
              <a:rPr lang="pl-PL" dirty="0"/>
              <a:t> minimum  slajdu </a:t>
            </a:r>
            <a:r>
              <a:rPr lang="pl-PL" dirty="0" err="1"/>
              <a:t>koncowego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Lewy</a:t>
            </a:r>
            <a:r>
              <a:rPr lang="pl-PL" baseline="0" dirty="0"/>
              <a:t> dolny róg ekranu   2/15   numer slajdu/liczba wszystkich slajdów</a:t>
            </a:r>
          </a:p>
          <a:p>
            <a:endParaRPr lang="pl-PL" baseline="0" dirty="0"/>
          </a:p>
          <a:p>
            <a:r>
              <a:rPr lang="pl-PL" baseline="0" dirty="0"/>
              <a:t>TAK NA KAZDYM NASTEPNYM SLAJDZIE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LICZBĘ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Webowa</a:t>
            </a:r>
          </a:p>
          <a:p>
            <a:r>
              <a:rPr lang="pl-PL" dirty="0"/>
              <a:t>Unikamy slangu  na slajdzie 3 jest internetowa i to jest właściwe </a:t>
            </a:r>
            <a:r>
              <a:rPr lang="pl-PL" dirty="0" err="1"/>
              <a:t>slowo</a:t>
            </a:r>
            <a:endParaRPr lang="pl-PL" dirty="0"/>
          </a:p>
          <a:p>
            <a:endParaRPr lang="pl-PL" dirty="0"/>
          </a:p>
          <a:p>
            <a:r>
              <a:rPr lang="pl-PL" dirty="0"/>
              <a:t>Serwerowa – jakie</a:t>
            </a:r>
            <a:r>
              <a:rPr lang="pl-PL" baseline="0" dirty="0"/>
              <a:t> usługi daje nam ten serwer? Bazodanowy? Sieciowy? Stron internetowych?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to ma wspólnego z programem?</a:t>
            </a:r>
          </a:p>
          <a:p>
            <a:r>
              <a:rPr lang="pl-PL" dirty="0" err="1"/>
              <a:t>Rownie</a:t>
            </a:r>
            <a:r>
              <a:rPr lang="pl-PL" dirty="0"/>
              <a:t> dobrze (ale </a:t>
            </a:r>
            <a:r>
              <a:rPr lang="pl-PL" dirty="0" err="1"/>
              <a:t>niewlasciwie</a:t>
            </a:r>
            <a:r>
              <a:rPr lang="pl-PL" dirty="0"/>
              <a:t>) można by tę </a:t>
            </a:r>
            <a:r>
              <a:rPr lang="pl-PL" dirty="0" err="1"/>
              <a:t>cześc</a:t>
            </a:r>
            <a:r>
              <a:rPr lang="pl-PL" dirty="0"/>
              <a:t> </a:t>
            </a:r>
            <a:r>
              <a:rPr lang="pl-PL" dirty="0" err="1"/>
              <a:t>zatytulowac</a:t>
            </a:r>
            <a:r>
              <a:rPr lang="pl-PL" dirty="0"/>
              <a:t> </a:t>
            </a:r>
            <a:r>
              <a:rPr lang="pl-PL" dirty="0" err="1"/>
              <a:t>czesc</a:t>
            </a:r>
            <a:r>
              <a:rPr lang="pl-PL" dirty="0"/>
              <a:t> satelitarna, brzmi fajnie</a:t>
            </a:r>
          </a:p>
          <a:p>
            <a:r>
              <a:rPr lang="pl-PL" dirty="0"/>
              <a:t>Proszę poprawić nazewnictwo, tak aby niosło ze sobą </a:t>
            </a:r>
            <a:r>
              <a:rPr lang="pl-PL" dirty="0" err="1"/>
              <a:t>wlasciwe</a:t>
            </a:r>
            <a:r>
              <a:rPr lang="pl-PL" dirty="0"/>
              <a:t> </a:t>
            </a:r>
            <a:r>
              <a:rPr lang="pl-PL" dirty="0" err="1"/>
              <a:t>tresci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danych przez administratora sieci.  PRZECINEK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8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PROSZĘ ZLIKWIDOWAC SLANG  (web) i </a:t>
            </a:r>
            <a:r>
              <a:rPr lang="pl-PL" dirty="0" err="1"/>
              <a:t>uzyc</a:t>
            </a:r>
            <a:r>
              <a:rPr lang="pl-PL" dirty="0"/>
              <a:t> </a:t>
            </a:r>
            <a:r>
              <a:rPr lang="pl-PL" dirty="0" err="1"/>
              <a:t>jezyka</a:t>
            </a:r>
            <a:r>
              <a:rPr lang="pl-PL" dirty="0"/>
              <a:t> polskiego</a:t>
            </a:r>
          </a:p>
          <a:p>
            <a:r>
              <a:rPr lang="pl-PL" b="1" dirty="0"/>
              <a:t>schemat działania bazy  </a:t>
            </a:r>
            <a:r>
              <a:rPr lang="pl-PL" b="0" dirty="0"/>
              <a:t>czego o działaniu bazy dowiadujemy się z tego rysunku?</a:t>
            </a:r>
          </a:p>
          <a:p>
            <a:endParaRPr lang="pl-PL" b="0" dirty="0"/>
          </a:p>
          <a:p>
            <a:r>
              <a:rPr lang="pl-PL" b="0" dirty="0" err="1"/>
              <a:t>Tytuly</a:t>
            </a:r>
            <a:r>
              <a:rPr lang="pl-PL" b="0" dirty="0"/>
              <a:t> sobie, zawartość slajdu sobie. Dobra prezentacja wymaga</a:t>
            </a:r>
            <a:r>
              <a:rPr lang="pl-PL" b="0" baseline="0" dirty="0"/>
              <a:t> przemyślenia co i komu chcemy </a:t>
            </a:r>
            <a:r>
              <a:rPr lang="pl-PL" b="0" baseline="0" dirty="0" err="1"/>
              <a:t>przekazac</a:t>
            </a:r>
            <a:r>
              <a:rPr lang="pl-PL" b="0" baseline="0" dirty="0"/>
              <a:t>.</a:t>
            </a:r>
          </a:p>
          <a:p>
            <a:r>
              <a:rPr lang="pl-PL" b="0" baseline="0" dirty="0"/>
              <a:t> Ta wygląda na nie </a:t>
            </a:r>
            <a:r>
              <a:rPr lang="pl-PL" b="0" baseline="0" dirty="0" err="1"/>
              <a:t>przemyslana</a:t>
            </a:r>
            <a:r>
              <a:rPr lang="pl-PL" b="0" baseline="0" dirty="0"/>
              <a:t> do </a:t>
            </a:r>
            <a:r>
              <a:rPr lang="pl-PL" b="0" baseline="0" dirty="0" err="1"/>
              <a:t>konca</a:t>
            </a:r>
            <a:endParaRPr lang="en-US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Proszę tutaj </a:t>
            </a:r>
            <a:r>
              <a:rPr lang="pl-PL" dirty="0" err="1"/>
              <a:t>napisac</a:t>
            </a:r>
            <a:r>
              <a:rPr lang="pl-PL" dirty="0"/>
              <a:t> tekst który wypowie prezenter w czasie wyświetlania tego slajdu?</a:t>
            </a:r>
          </a:p>
          <a:p>
            <a:r>
              <a:rPr lang="pl-PL" b="1" dirty="0">
                <a:solidFill>
                  <a:srgbClr val="FF0000"/>
                </a:solidFill>
              </a:rPr>
              <a:t>wizualizacja aplikacji  </a:t>
            </a:r>
            <a:r>
              <a:rPr lang="pl-PL" b="0" dirty="0">
                <a:solidFill>
                  <a:srgbClr val="FF0000"/>
                </a:solidFill>
              </a:rPr>
              <a:t>co to takiego?</a:t>
            </a:r>
            <a:endParaRPr lang="en-US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F992-1213-4B48-9C35-E4EDD913B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D1D1-3314-4A0E-BAA3-F54A8646AA32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3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2043-928C-44E1-9709-B154904AAEA0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A46A-2028-4EE9-BDF4-8CFEB0779162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146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57505-9A5A-4954-9D14-958553D9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BE1909-A971-4852-91C8-840622EF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1F275-3396-4FB8-B9A1-9EFB45A3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1E032-3254-4276-B90F-ADD2E3CD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595667-5830-4DB8-AC9E-AEC28DF8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22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915F06-F4E2-426B-9D5F-B0C1FE1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EDB4C9-7D81-403E-A42C-A7228116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2CEA0B-924B-4EB5-979B-F26B8A23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D4AD6C-8D64-4B37-84EF-1BAB6A57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4BFBF-92A5-462D-A00C-34D9F1FC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48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B8114-FFE5-4230-97B4-2DFADAC8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03E291-1351-4E3E-9273-008764D6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90F4E9-1F36-4943-A719-1904E97C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6F66AF-4E63-4BA5-A460-640F65B4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1B4B81-1AC0-473D-8D28-624BEA91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05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CE6A4-3C8B-4232-B25D-CCE1B03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5F4F1A-E63C-438A-A00A-F4A6484C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041FCC-9FBE-4EAC-8816-6C20002C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6E0B4D-BED2-4CD1-954D-E26473DF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C8F796-BF48-444E-813C-39C8F74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8F4785-B815-4AC5-896C-6F2DE72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85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2256A-8987-48E9-BD0F-B59180F3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CEE17B-ECB9-4552-BBD7-0772E8C7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3939CB5-DCBF-4768-9BDC-F933CB31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AB971EF-B5B8-4BBB-87DB-A1F2E7FDA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47AF06E-047D-4545-98AA-A3A20CB90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2589579-5A13-429F-85FA-AB9CA37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DAF908-033C-4387-8E3B-0B0F769B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2D9E750-36DB-4259-8860-702F2C47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99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6219A-45DB-408B-9C45-28ECEEC7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A3D47F6-05B6-48D2-ABCB-E8579C72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2E3C8DE-12B4-46FF-A6EC-9846DFEA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E4851F2-75C8-476E-AB1D-1DEF8196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405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9F87BA9-5586-4AD4-BD1E-FD2A0F81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0036171-2101-4365-9690-4B8218F7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2A6212F-68C7-44CA-8EB0-6BDC834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20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26805E-8F36-4EEE-8049-51BADE2F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0B7BB-0485-4B8C-A925-84F0709F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B18D49-D895-41E3-A1E8-5A89B7A5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374F7A-3259-4580-AD61-B45FCDDC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9B9529-1F1A-41B1-8F7D-AEA3458F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643E54-D79A-4260-A067-5C977CDC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91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1CF2-658B-431C-B76D-CBBF6A4C3C75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BFB201-4AD9-4907-A266-3FBD6CD965EF}"/>
              </a:ext>
            </a:extLst>
          </p:cNvPr>
          <p:cNvSpPr txBox="1"/>
          <p:nvPr userDrawn="1"/>
        </p:nvSpPr>
        <p:spPr>
          <a:xfrm>
            <a:off x="9809085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			</a:t>
            </a:r>
            <a:fld id="{5178E86F-7821-4FF4-9734-5F332E35C18A}" type="slidenum">
              <a:rPr lang="pl-PL" smtClean="0"/>
              <a:t>‹#›</a:t>
            </a:fld>
            <a:r>
              <a:rPr lang="pl-PL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94997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8C1E0-A945-4A01-9352-2C328F8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8835E9-B5A3-4D13-B51B-A45EC9C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86D721-6071-4DF3-9AAC-61BA43A5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ABD7477-FD9E-4BD1-9EFE-EBA36B98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3238B8-45CE-4C42-BB70-44F738AF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BD2A39-EAC5-442E-BBAD-D3BAAC8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306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2D31C-B4F0-4F97-A4B9-037A37E3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FB1A987-CB9A-4C2E-AF1B-B05E244E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087362-57F9-4DCA-900B-F87B911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0BDE2F-B99E-47C0-AD50-0D8AD679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A4452-4271-4B10-83F2-EF136140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91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6E5E677-0989-4048-B2AF-C45729713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4153AA-093A-4835-B415-0F2B4D573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AB3BD8-5A5F-42BA-8DB0-FF206950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4959B5-6B70-43BE-9977-88C87D7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F3C438-43EC-4D76-A32D-EC525F1B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90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30986-85B2-4984-A6BC-2D829018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C8E98E-7BB8-45F8-895F-553B3E1A5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A52A2C-D532-4186-A1D0-01072BEA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E3F7-9C1F-48AF-87EF-BD7CAEE4D0EA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40EA13-8954-4EC4-86AE-C7DF3C2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35D3D5-DB9F-417F-8600-7DC8DB83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372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5C784-CC67-4F07-A4C0-B9EE53D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19BADA-74CE-465E-85A8-FB1C3FD7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E013A6-D7A3-4932-AFF0-3103F7C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174D-01CE-4111-BBE5-AFC425FE16E5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A27C82-2F98-4450-8D02-7A5ECC7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78206B-DEE5-44D1-B34B-8FE1A494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485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94E28-4DF9-4F83-A6C8-D673D906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55EDA7-30CF-4EC2-8813-1546BC2E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9B3078-C90C-4C95-AD57-1E3FA98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5201-F716-421C-9645-18DA6AC178BE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F140C7-543D-44FB-BA8E-3E8BE5BF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BD0D8-B444-4C17-B2CC-C6775EA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34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30169A-7CC0-4D17-B41E-98A7A7F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F39411-08D7-4BD0-A8F2-554CB4543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F17E9C-C8D7-4085-B0F1-625D4166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94ACD0-900A-4250-80B1-47B319FD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8631-15C5-4C80-83D5-13627011211A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D10478-2155-4EC1-BA46-3C0903CC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7FDC43-D611-4BE7-A39A-AFA189B3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543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D51FC-5219-49E8-883C-BB96E1AC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645AA1-5948-4CCF-9179-E6802779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271181-F454-4400-9728-6AA64E53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3DC594-18F7-4228-B386-42A5B30C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7172FE-0AB2-463F-B4DD-FDBB9995D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41EF7B9-6739-450B-B3AD-2A2FA23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5079-4345-4FD4-8D65-D8F08360850A}" type="datetime1">
              <a:rPr lang="pl-PL" smtClean="0"/>
              <a:t>09.06.2020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8C7D58E-4ACA-43EF-9123-B64F717B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446D871-0BCA-4FA7-A62A-007916A1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534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63D4BA-FFD6-4002-AA06-B47EEE6E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3B0751-A8CC-47B4-9DDA-081A2329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76F9-5FCD-49D5-AC63-B44B50450F2F}" type="datetime1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3B572B-AD0C-47A9-9563-E9A304A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63EAB3D-AC9D-4F4E-8987-8AFA5504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172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650707-67D8-426C-8EB8-F9CEDBAC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B3B-80E0-4A00-9593-440FFC3FC6F2}" type="datetime1">
              <a:rPr lang="pl-PL" smtClean="0"/>
              <a:t>09.06.2020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E37AC2-DB8D-47AE-9878-370BC9C6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AAB206-FCDC-4A66-BF29-198AC96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4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A257-C590-4026-A064-FC90231DF418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264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F8AF3-32FD-402E-B539-D7E285A1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E1AD7-1958-47E8-9B00-B0EC67F9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1CC85F7-E1A4-47DA-94DB-7134AAA8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2B54CD-0389-4BBB-A65B-883B888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BB84-F9B1-43E5-835B-FD7E55375FCA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043895-64B1-44BB-9247-EF1F557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15DD6B-2FC9-4320-B84A-D52FCB46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400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78B8D6-8B48-4E7E-B6BE-DF944067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AD2E19F-74E2-4B9E-A899-D31D89AEB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BE6B1F-669A-47D6-BADD-9368B89C7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D46B9B9-7AEB-434E-9FC8-9F06BE5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F97A-6F31-40FA-832B-CDCD30281833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DF34B5-D3D1-4E2A-B729-BE46F105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E28832-207C-4FEA-A8A2-2FC5DD7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218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D7C37-F86A-435C-949E-5A2F2CD1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94B5FE9-C0BD-48A1-89F7-00CC7913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105869-1FDE-4A9E-8F8E-3268A76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855F-8C88-4993-AD3B-F890C831DBA7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E51D59-ABD9-45DB-9F43-E4834937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C00FF7-C0B3-46D3-9C68-B9789F56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364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2A618C7-D75B-4ADE-9357-F5C8FBE79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B58F60-834A-41EF-9F67-9C098B17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934FB5-7C02-4D8C-86F3-DFB90468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7D6-3E27-4643-9C8F-D508D543A160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43AB59-6A81-49EC-B0C5-6E8B5829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67494A-95BB-4732-93F6-36DD07DF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426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E43DE3-FA52-4F2F-86C3-BE9F2C78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A29079-0AF7-458D-81C2-9C3C0732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4AEECA-CEEB-488C-80A5-7D44EB94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324A-33F1-46D7-A637-93F63ECC50F6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593966-8862-4643-AB09-E8B2DBC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677F32-2FAA-47A3-B430-FD61601D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029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F9870-0D33-4C0E-A885-352583D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5BE340-0894-4003-868B-A6EF2A5A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8D5A2E-F1CD-4AF8-A710-07F41B11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2D40-D79F-496E-B294-99A0596DFC05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DCBA27-ADD0-4D6B-89A3-70C06B6B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0A500E-768B-4CFE-9711-B43336D9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44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172597-7B4F-41CF-A239-081515C0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03B41A-2D9B-46F0-A91F-CB58DD47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D56EC8-66F6-4F5C-A626-84969963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FE-5294-4774-8FFB-D2C99720A608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23BB9-2150-4324-9D73-D14360BB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541685-9A0D-43D4-A51E-D0A82534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1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A8B64C-A7A9-4CF9-99EC-F06DE4E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D277E8-D3BF-41AA-A5BF-15D5791E9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474775-DF89-429F-976A-9AC2338D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B42F30-B4E7-43F4-9408-C2A43EA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0314-E135-4C7F-9E2D-4CE992C6BA4F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8426AA-1CB2-47A0-B5C6-FA9798EF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115F85-DA7D-459C-91CD-F0E20FB7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5160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FCEBB-E8D2-44B0-A4EB-CAB2234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61A2A9-B0D3-46EE-8315-A1C810CA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A58507F-A1D6-4575-BC83-3C131777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A17F661-C7C5-4C45-906B-864E2F81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9E639E-B7E3-4460-B68C-39AD52C36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6639CBF-0D13-4BE3-B483-A8A8041F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4184-43F6-4EA6-93BA-F0DCB6484DCF}" type="datetime1">
              <a:rPr lang="pl-PL" smtClean="0"/>
              <a:t>09.06.2020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0E267F2-78A2-4BBC-A11F-8AD969A5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C6E0F53-5EFE-42D2-88B4-1F493740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076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7E8A2-B15A-4907-89A0-736D4EFD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3053E5-823B-4186-9C1A-900B09AA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0F14-19D8-4EEB-AA45-997C565A30A1}" type="datetime1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45CB0F6-A3F6-4087-889C-09122BE4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6B8C50-6B8A-4130-925F-F27BFD0A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9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FB44-9502-4D75-A01F-EF465B415405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102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7135D5-7A2B-40EB-B65D-34778455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833B-560C-4805-B158-9FAD23A19442}" type="datetime1">
              <a:rPr lang="pl-PL" smtClean="0"/>
              <a:t>09.06.2020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3C8FA06-A573-4F04-B78F-BF747B39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433E74-5D80-4747-9463-61C6D49E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2036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E06AC3-03C0-4B30-A46B-C949714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B868D0-534F-472B-821F-FB0B5601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1EAF40-F8F7-488E-BD72-0772A8DB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EA3724-A7E5-4C16-9036-92DC584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FF7-EA67-417C-ACB4-C17280429E5F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0333E7-761E-4F3A-BCD3-D7A6A24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821BB-0FFB-4047-A062-8E0D9A07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354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094561-A198-4F2F-84E8-29F785C3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3303B7B-1F02-485B-917D-C1C5F04E3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F261DC-72F8-4A96-B81D-A557D86C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420A04-AE55-49C9-AC2C-34EADFE6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AFA5-2A06-4089-A6E4-3A87D15D734F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43A2B0-8232-4D2A-9D73-1F3BB65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F4098D-7E7D-4B9A-B2C8-39897BEC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4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E5B2-2E97-4881-A104-9C9CDBF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2BC2A7-E581-4ACA-967A-71B747E1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987E31-8A3F-4282-8813-8098A58C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52D-3B55-4DF6-9101-95D23AF7ED32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D29572-12A6-4620-B24D-6A25647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C02E07-8EE1-48F7-B62C-4366969F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034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2D49A92-000A-419C-82C7-195CB7AF1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ADD9D88-2C89-42C9-B761-737B4BD1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2677A4-CE96-4651-A7E2-1F47A50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6E78-69AB-4375-94A3-983AACA46F8A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C008F8-CB10-4A81-BBB8-60AC248D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D47F9-AD1C-4E7B-B2BE-F63C0DBB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05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815450-D771-444B-9123-9D0C15DD1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E96EA1-350C-4F1A-8FAA-0604CD596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C442D-DA3A-4267-B002-BC781D84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C3A3-1DF0-4899-AAD3-4D7799C0236E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F91760-EDF6-4A01-8A44-57AF4EB3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4E82CE-9130-4342-9478-912521E7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766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086F2A-B6F7-4434-98B6-E04870B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812A1A-57C1-4EEE-A7A5-93A8F07E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9DDCD1-B365-4F06-8A95-26CC3DCE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23C-574E-419A-A170-C19060D521B6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B6F8F4-230B-4FE5-BC1D-F75E537D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DF3F3-9180-4449-BF85-BE387B66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860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CC080F-5641-41AE-B9C8-4E3FED3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D48F5A-3AD2-4F3F-AB6E-783D4BA72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B2BB5D-640C-4BFF-BDE7-427436EC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0A30-C230-449B-8465-36A0E1DA982A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63C3BF-E2D8-4E5D-9746-1E753AA5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82BD85-1A6A-48E7-8B8F-77EF3C3B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0509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5D8F48-74C8-41A7-A340-F96ABFC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3F01CC-1B8D-473F-B8D4-A7818E0B0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91384D-EA8D-457B-A452-A3D3BE7A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761231-7346-4C4A-871F-9CCC880F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3D73-2B86-4B67-B759-ECB73A026470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2F29B3-84B5-4824-B723-68AF080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4C2A7C-212F-48EB-B663-D4F10F7F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1362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7F79CE-CBA8-49CA-AB70-2F98DD27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44EBA-9FC5-43D6-B0C0-945F0837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BD7939-74DB-4265-8940-88B2F3608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030CAF8-A44D-4793-92CA-C03CADE1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1364001-F250-450D-AD75-32DFFC8BB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0E7933B-0DFF-4ECE-82D8-DE874514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DAD9-29D7-470D-9B57-353C44611811}" type="datetime1">
              <a:rPr lang="pl-PL" smtClean="0"/>
              <a:t>09.06.2020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D88842A-FCC0-4E41-94FE-3EACE22F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5E7696-C202-4AE9-A9E6-38307482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5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3E9-BF91-4491-82E0-5833B8AE73AB}" type="datetime1">
              <a:rPr lang="pl-PL" smtClean="0"/>
              <a:t>09.06.2020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955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4ECEB8-916F-4E45-AA4C-EC5319DB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6174BD-B55A-4BE6-B9FD-1774A8B4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464-D045-464A-8F36-39E9A0E0D0FE}" type="datetime1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04FD66D-9B2F-4318-B81F-A9522BA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0BC84F5-ED21-4FCD-A8AC-1C2560FF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07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BA33856-DE4A-4A47-AD42-131E4FFE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0D87-666B-4CE9-97CD-51BE9C5778F9}" type="datetime1">
              <a:rPr lang="pl-PL" smtClean="0"/>
              <a:t>09.06.2020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972897F-C60C-44A6-91D8-2C06FF90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BBB67A-F72C-4EC3-886D-21C10801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217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DB857E-E7DC-4479-9D39-AEF5E24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EABDCD-B856-4257-8A40-678E85F4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E1C41E-3623-4A14-B583-13515A40F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A44991-9C3C-4431-8034-5AB5532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1CB4-0E93-4D02-9744-B6E19EF6AFD3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435F12-5D51-4DC2-AC62-9B2D2C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BC33E4-EB19-40A1-A990-C0850B6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493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1FFF69-5DAA-4685-B2A6-954D4A06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25F439F-2332-4B7D-B554-D198F8A09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8FE3613-8D8E-487B-8921-AB9E2075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1B43AF-7871-4A59-9E5A-3D619FB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9765-A96E-4ABD-89A4-827868241603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D82981-BD97-4F50-A2AE-502D70E7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BBF19F-644E-4F33-AFDD-6AA3713B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5635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AEE91A-F7DC-42EF-9950-52B58FE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8350D7-CDB0-4626-8D0A-77F494CB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A1D2C4-0F42-43C2-9A5D-ADC70047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B53B-68E1-41B5-B5E7-917AE79ED4CC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F82230-0E9E-42CD-A626-2567FA21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7DB5BF-2B7C-477D-8A1A-4D0747F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4451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3A91B4-D060-4D77-BFE8-05E0DBA09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FD6B3D8-3A47-425E-9436-1F71E9413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6B73E9-8E4D-41AF-9188-B49E2709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29F-4079-4C36-84F2-FA33AEDCD883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014869-77D2-4BF9-9A76-961317A6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8122AA-81E1-4045-8FC3-C1DEF7F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4F65-0C67-4FC5-8C04-758B32AA55CA}" type="datetime1">
              <a:rPr lang="pl-PL" smtClean="0"/>
              <a:t>09.06.2020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3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69B7-F693-476C-B811-7F26FAA2F743}" type="datetime1">
              <a:rPr lang="pl-PL" smtClean="0"/>
              <a:t>09.06.2020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1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F30B-C03F-4A2E-B934-1FC83193280A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3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486C-C683-45C4-A1E3-327CEA7A5A20}" type="datetime1">
              <a:rPr lang="pl-PL" smtClean="0"/>
              <a:t>09.06.2020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F5BB-6801-4DBF-81BD-6D85FC0512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1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FCF8-600A-44C0-90DC-B7BD3DA29FF1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Slajd</a:t>
            </a:r>
            <a:fld id="{B75AF5BB-6801-4DBF-81BD-6D85FC0512CD}" type="slidenum">
              <a:rPr lang="pl-PL" smtClean="0"/>
              <a:pPr/>
              <a:t>‹#›</a:t>
            </a:fld>
            <a:r>
              <a:rPr lang="pl-PL" dirty="0"/>
              <a:t> z x</a:t>
            </a:r>
          </a:p>
        </p:txBody>
      </p:sp>
    </p:spTree>
    <p:extLst>
      <p:ext uri="{BB962C8B-B14F-4D97-AF65-F5344CB8AC3E}">
        <p14:creationId xmlns:p14="http://schemas.microsoft.com/office/powerpoint/2010/main" val="32575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D9773C1-078A-4E73-A438-4065DEEC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4A6BB1-7AA8-4C87-8B16-DFDA0EAA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976608-1FF0-4576-ACF8-6A0310C1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E98E-F891-4E2A-A21D-F0847DA6D8B0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034CFD-9575-45EA-97F8-69A5DDB4D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7303E3-F9B6-46A4-B78A-053D021E3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5009-99BC-43E1-B934-E05C812CF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5E2086-22B6-418D-BB50-08C7BD1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7969C1-2C02-41F5-B234-B5842D84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5E12AC-6E32-4DAA-9EF0-A0F72A16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6AF-26A8-4C76-9045-CAABF0A37628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C55B0A-8A39-439A-9B4D-1B907559C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B8A6DB-47FC-4A36-BC4B-79BF3CD5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950A-BF02-4189-A9A1-38AFA96213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1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7F0EE45-56CB-4C70-8694-F285EC01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D4BF8-45B7-4DEC-9D11-A1572CFF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862BE7-1CC8-43A7-9BA4-D2D81E80B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396B-9026-48B2-8927-C991AC5B932D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7B28F-AFAC-4859-8571-707646B8B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EE12FA-8ED6-42C0-AA42-EC531B30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BC58-C6D7-4706-ABE7-7CF895CBB0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958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00C240F-CADE-4E5F-B146-DC134CA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EB690E-72C1-43B2-80C4-6244C2FB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440019-25B4-4D30-8020-D14D2D2D8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BB62-BE9D-4FEE-B7C8-3AB5CD1EBE9A}" type="datetime1">
              <a:rPr lang="pl-PL" smtClean="0"/>
              <a:t>09.06.2020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88B68-2C77-4174-8E2A-D8A4F208D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86D2A8-EADF-4B01-A431-26C6E883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EE4F-D72B-45E2-BD01-AB85B086CF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6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AF7AA-B68A-4E5A-9638-3CE67552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929"/>
            <a:ext cx="9144000" cy="2214394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+mn-lt"/>
              </a:rPr>
              <a:t>Elektroniczny system liczenia frekwencji na wystawie </a:t>
            </a:r>
            <a:br>
              <a:rPr lang="pl-PL" sz="4800" dirty="0">
                <a:latin typeface="+mn-lt"/>
              </a:rPr>
            </a:br>
            <a:r>
              <a:rPr lang="pl-PL" sz="4800" dirty="0">
                <a:latin typeface="+mn-lt"/>
              </a:rPr>
              <a:t>„Wrocław 1945-2016”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3B5B0A-3AB1-42FD-8B4B-85F9146A2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214394"/>
          </a:xfrm>
        </p:spPr>
        <p:txBody>
          <a:bodyPr>
            <a:normAutofit/>
          </a:bodyPr>
          <a:lstStyle/>
          <a:p>
            <a:r>
              <a:rPr lang="pl-PL" sz="2000" b="1" dirty="0"/>
              <a:t>Skład grupy projektowej:</a:t>
            </a:r>
          </a:p>
          <a:p>
            <a:r>
              <a:rPr lang="pl-PL" sz="2000" dirty="0"/>
              <a:t>Katarzyna Krawczyk</a:t>
            </a:r>
          </a:p>
          <a:p>
            <a:r>
              <a:rPr lang="pl-PL" sz="2000" dirty="0"/>
              <a:t>Maksim Birszel</a:t>
            </a:r>
          </a:p>
          <a:p>
            <a:r>
              <a:rPr lang="pl-PL" sz="2000" dirty="0"/>
              <a:t>Wojciech Ziębicki</a:t>
            </a:r>
          </a:p>
          <a:p>
            <a:r>
              <a:rPr lang="pl-PL" sz="2000" dirty="0"/>
              <a:t>Łukasz Głogowski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7302195-7B41-4CF3-AAFE-2058D2FAB1E8}"/>
              </a:ext>
            </a:extLst>
          </p:cNvPr>
          <p:cNvSpPr txBox="1"/>
          <p:nvPr/>
        </p:nvSpPr>
        <p:spPr>
          <a:xfrm>
            <a:off x="4041669" y="5535728"/>
            <a:ext cx="410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Prowadzący:</a:t>
            </a:r>
          </a:p>
          <a:p>
            <a:pPr algn="ctr"/>
            <a:r>
              <a:rPr lang="pl-PL" sz="2000" dirty="0"/>
              <a:t>Dr inż. Jan Nikodem</a:t>
            </a:r>
          </a:p>
          <a:p>
            <a:pPr algn="ctr"/>
            <a:endParaRPr lang="pl-PL" sz="2000" dirty="0"/>
          </a:p>
          <a:p>
            <a:pPr algn="ctr"/>
            <a:r>
              <a:rPr lang="pl-PL" dirty="0"/>
              <a:t>Wrocław 2020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AAF16EA-FD4C-4877-88CD-A876C0F65B7A}"/>
              </a:ext>
            </a:extLst>
          </p:cNvPr>
          <p:cNvSpPr txBox="1"/>
          <p:nvPr/>
        </p:nvSpPr>
        <p:spPr>
          <a:xfrm>
            <a:off x="4412427" y="294344"/>
            <a:ext cx="336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Wydział Elektroniki</a:t>
            </a:r>
          </a:p>
        </p:txBody>
      </p:sp>
    </p:spTree>
    <p:extLst>
      <p:ext uri="{BB962C8B-B14F-4D97-AF65-F5344CB8AC3E}">
        <p14:creationId xmlns:p14="http://schemas.microsoft.com/office/powerpoint/2010/main" val="30487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2EB72-8F33-488E-ACD4-0269C595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0" y="365125"/>
            <a:ext cx="9453979" cy="1325563"/>
          </a:xfrm>
        </p:spPr>
        <p:txBody>
          <a:bodyPr/>
          <a:lstStyle/>
          <a:p>
            <a:r>
              <a:rPr lang="pl-PL" b="1" dirty="0"/>
              <a:t>Część internetowa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46A1F7-F68A-4CE2-A926-FDB8F314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0" y="1825625"/>
            <a:ext cx="94539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Charakterystyka utworzonej strony internetowej:</a:t>
            </a:r>
          </a:p>
          <a:p>
            <a:r>
              <a:rPr lang="pl-PL" dirty="0"/>
              <a:t>warstwa danych została wykonana w języku C#, natomiast warstwa wizualna w HTML5,</a:t>
            </a:r>
          </a:p>
          <a:p>
            <a:r>
              <a:rPr lang="pl-PL" dirty="0"/>
              <a:t>jest wykorzystywana do udostępniania statystyk odwiedzin każdemu jej użytkownikowi,</a:t>
            </a:r>
          </a:p>
          <a:p>
            <a:r>
              <a:rPr lang="pl-PL" dirty="0"/>
              <a:t>w celu uruchomienia strony należy umieścić ją na serwerze internetowym,</a:t>
            </a:r>
          </a:p>
          <a:p>
            <a:r>
              <a:rPr lang="pl-PL" dirty="0"/>
              <a:t>po spełnieniu powyższego warunku do otworzenia strony będzie wystarczyło połączenie internetowe oraz dowolna przeglądarka internetowa,</a:t>
            </a:r>
          </a:p>
          <a:p>
            <a:r>
              <a:rPr lang="pl-PL" dirty="0"/>
              <a:t>strona internetowa pokazuje ile osób ogółem odwiedziło wystawę, ile już ją opuściło i ile wciąż jest w środku danego dnia o danym czasie.</a:t>
            </a:r>
          </a:p>
        </p:txBody>
      </p:sp>
    </p:spTree>
    <p:extLst>
      <p:ext uri="{BB962C8B-B14F-4D97-AF65-F5344CB8AC3E}">
        <p14:creationId xmlns:p14="http://schemas.microsoft.com/office/powerpoint/2010/main" val="200097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DDBDA6-2109-4585-92F3-76C01744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88" y="365125"/>
            <a:ext cx="9480612" cy="1325563"/>
          </a:xfrm>
        </p:spPr>
        <p:txBody>
          <a:bodyPr/>
          <a:lstStyle/>
          <a:p>
            <a:pPr algn="ctr"/>
            <a:r>
              <a:rPr lang="pl-PL" b="1" dirty="0"/>
              <a:t>Część internetowa – wygląd strony internetowej prezentującej statystyki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90F8E3F5-A75A-4DFD-9FA1-68885B3C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9" y="1846555"/>
            <a:ext cx="9396692" cy="4527612"/>
          </a:xfrm>
        </p:spPr>
      </p:pic>
    </p:spTree>
    <p:extLst>
      <p:ext uri="{BB962C8B-B14F-4D97-AF65-F5344CB8AC3E}">
        <p14:creationId xmlns:p14="http://schemas.microsoft.com/office/powerpoint/2010/main" val="18332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C444E-1508-42B1-8A8E-8911EBD7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2" y="365125"/>
            <a:ext cx="9498367" cy="1325563"/>
          </a:xfrm>
        </p:spPr>
        <p:txBody>
          <a:bodyPr/>
          <a:lstStyle/>
          <a:p>
            <a:r>
              <a:rPr lang="pl-PL" b="1" dirty="0"/>
              <a:t>Programy techniczne – aplikacje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30577-791E-4F3F-B33E-ED53187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2" y="1825625"/>
            <a:ext cx="9498368" cy="4351338"/>
          </a:xfrm>
        </p:spPr>
        <p:txBody>
          <a:bodyPr/>
          <a:lstStyle/>
          <a:p>
            <a:r>
              <a:rPr lang="pl-PL" dirty="0" err="1"/>
              <a:t>app-debug.apk</a:t>
            </a:r>
            <a:r>
              <a:rPr lang="pl-PL" dirty="0"/>
              <a:t> – aplikacja (mobilna) służąca do testowania odbioru wiadomości przesyłanych wewnątrz systemu.</a:t>
            </a:r>
          </a:p>
          <a:p>
            <a:r>
              <a:rPr lang="pl-PL" dirty="0"/>
              <a:t>WysylaniePakietow.exe – aplikacja (komputerowa) służąca do testowania aplikacji (mobilnej) </a:t>
            </a:r>
            <a:r>
              <a:rPr lang="pl-PL" dirty="0" err="1"/>
              <a:t>app-debug.apk</a:t>
            </a:r>
            <a:r>
              <a:rPr lang="pl-PL" dirty="0"/>
              <a:t>.</a:t>
            </a:r>
          </a:p>
          <a:p>
            <a:r>
              <a:rPr lang="pl-PL" dirty="0"/>
              <a:t>USBWebCam.exe – aplikacja umożliwiająca testowanie poprawności działania oraz obsługę wybranej kamery IP pod względem np. łączenia z siecią, wykrywania ruchu, wysyłania zarejestrowanych danych do bazy danych, itp..</a:t>
            </a:r>
          </a:p>
          <a:p>
            <a:r>
              <a:rPr lang="pl-PL" dirty="0"/>
              <a:t>ProgramTechniczny.exe – aplikacja (komputerowa) służąca do odbierania i przetwarzania danych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167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EFEEF-E572-4ADF-9295-883D815E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6" y="104775"/>
            <a:ext cx="9446689" cy="1325563"/>
          </a:xfrm>
        </p:spPr>
        <p:txBody>
          <a:bodyPr/>
          <a:lstStyle/>
          <a:p>
            <a:r>
              <a:rPr lang="pl-PL" b="1" dirty="0"/>
              <a:t>Programy – wizualizacja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69301-9247-40E5-A165-589DC753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8696" y="1269207"/>
            <a:ext cx="4528461" cy="823912"/>
          </a:xfrm>
        </p:spPr>
        <p:txBody>
          <a:bodyPr anchor="ctr"/>
          <a:lstStyle/>
          <a:p>
            <a:pPr algn="ctr"/>
            <a:r>
              <a:rPr lang="pl-PL" dirty="0" err="1"/>
              <a:t>app-debug.apk</a:t>
            </a:r>
            <a:endParaRPr lang="pl-PL" dirty="0"/>
          </a:p>
        </p:txBody>
      </p:sp>
      <p:pic>
        <p:nvPicPr>
          <p:cNvPr id="8" name="Symbol zastępczy zawartości 7" descr="Obraz zawierający zrzut ekranu&#10;&#10;Opis wygenerowany automatycznie">
            <a:extLst>
              <a:ext uri="{FF2B5EF4-FFF2-40B4-BE49-F238E27FC236}">
                <a16:creationId xmlns:a16="http://schemas.microsoft.com/office/drawing/2014/main" id="{4603CE30-EFD5-4590-B651-6A8B06E6C2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08" y="2093119"/>
            <a:ext cx="2304305" cy="4096544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DAB5A5F-F4E7-4949-A635-FE2292D2D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588" y="1269207"/>
            <a:ext cx="4528461" cy="823912"/>
          </a:xfrm>
        </p:spPr>
        <p:txBody>
          <a:bodyPr anchor="ctr"/>
          <a:lstStyle/>
          <a:p>
            <a:pPr algn="ctr"/>
            <a:r>
              <a:rPr lang="pl-PL" dirty="0"/>
              <a:t>USBWebCam.exe</a:t>
            </a:r>
          </a:p>
        </p:txBody>
      </p:sp>
      <p:pic>
        <p:nvPicPr>
          <p:cNvPr id="10" name="Symbol zastępczy zawartości 9" descr="Obraz zawierający zrzut ekranu&#10;&#10;Opis wygenerowany automatycznie">
            <a:extLst>
              <a:ext uri="{FF2B5EF4-FFF2-40B4-BE49-F238E27FC236}">
                <a16:creationId xmlns:a16="http://schemas.microsoft.com/office/drawing/2014/main" id="{E66C6D51-4070-4BAB-B316-5730D5ACA2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47" y="2014265"/>
            <a:ext cx="4052742" cy="4175398"/>
          </a:xfrm>
        </p:spPr>
      </p:pic>
    </p:spTree>
    <p:extLst>
      <p:ext uri="{BB962C8B-B14F-4D97-AF65-F5344CB8AC3E}">
        <p14:creationId xmlns:p14="http://schemas.microsoft.com/office/powerpoint/2010/main" val="229482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A376E-F44C-411A-B2C6-FAB038CE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8" y="365125"/>
            <a:ext cx="9445101" cy="1325563"/>
          </a:xfrm>
        </p:spPr>
        <p:txBody>
          <a:bodyPr/>
          <a:lstStyle/>
          <a:p>
            <a:r>
              <a:rPr lang="pl-PL" b="1" dirty="0"/>
              <a:t>Zalety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7B264-F0E6-4088-BDED-536DB56A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698" y="1825625"/>
            <a:ext cx="9445102" cy="4351338"/>
          </a:xfrm>
        </p:spPr>
        <p:txBody>
          <a:bodyPr/>
          <a:lstStyle/>
          <a:p>
            <a:r>
              <a:rPr lang="pl-PL" dirty="0"/>
              <a:t>Łatwość instalacji oraz eksploatacji.</a:t>
            </a:r>
          </a:p>
          <a:p>
            <a:r>
              <a:rPr lang="pl-PL" dirty="0"/>
              <a:t>Możliwość szybkiej rozbudowy o nowe funkcje np. przechwytywania obrazu z kamer przez cały czas ich pracy dzięki czemu system można łatwo zmienić w monitoring obiektu.</a:t>
            </a:r>
          </a:p>
          <a:p>
            <a:r>
              <a:rPr lang="pl-PL" dirty="0"/>
              <a:t>Prosta budowa poszczególnych aplikacji ułatwia szybkie i bezbłędne zrozumienie ich działania.</a:t>
            </a:r>
          </a:p>
          <a:p>
            <a:r>
              <a:rPr lang="pl-PL" dirty="0"/>
              <a:t>Korzystanie z powszechnych technologii umożliwia pracę w różnych systemach</a:t>
            </a:r>
          </a:p>
        </p:txBody>
      </p:sp>
    </p:spTree>
    <p:extLst>
      <p:ext uri="{BB962C8B-B14F-4D97-AF65-F5344CB8AC3E}">
        <p14:creationId xmlns:p14="http://schemas.microsoft.com/office/powerpoint/2010/main" val="37064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1930B-37C9-428D-BD74-77FC14D0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487" y="2484383"/>
            <a:ext cx="9453979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b="1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42332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95D619-2186-4400-9223-5D58030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2" y="365125"/>
            <a:ext cx="9382957" cy="1325563"/>
          </a:xfrm>
        </p:spPr>
        <p:txBody>
          <a:bodyPr/>
          <a:lstStyle/>
          <a:p>
            <a:r>
              <a:rPr lang="pl-PL" b="1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FF8A45-27EB-43B6-8BB4-FED1FE37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42" y="1825625"/>
            <a:ext cx="9382958" cy="4351338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System ma za zadanie zliczać liczbę osób wchodzących na wystawę, wychodzących oraz przebywających na niej.</a:t>
            </a:r>
          </a:p>
          <a:p>
            <a:r>
              <a:rPr lang="pl-PL" dirty="0"/>
              <a:t>Zbieranie danych odbywa się przy użyciu kamer IP rejestrujących przepływ osób w miejscach ich zamontowania (wejścia i wyjścia).</a:t>
            </a:r>
          </a:p>
          <a:p>
            <a:r>
              <a:rPr lang="pl-PL" dirty="0"/>
              <a:t>Zebrane dane są przechowywane w bazie danych i wykorzystywane do tworzenia statystyk odwiedzin.</a:t>
            </a:r>
          </a:p>
          <a:p>
            <a:r>
              <a:rPr lang="pl-PL" dirty="0"/>
              <a:t>Administratorzy systemu, pracownicy instytucji oraz zwiedzający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mogą korzystać ze strony internetowej systemu w celu sprawdzania frekwencji odwiedzających.</a:t>
            </a:r>
          </a:p>
          <a:p>
            <a:r>
              <a:rPr lang="pl-PL" dirty="0"/>
              <a:t>Istnieją dwa sposoby na zarządzanie elementami systemu – za pomocą aplikacji desktopowych lub mobilnych</a:t>
            </a:r>
          </a:p>
        </p:txBody>
      </p:sp>
    </p:spTree>
    <p:extLst>
      <p:ext uri="{BB962C8B-B14F-4D97-AF65-F5344CB8AC3E}">
        <p14:creationId xmlns:p14="http://schemas.microsoft.com/office/powerpoint/2010/main" val="19707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AA51E0-4A06-452A-96C0-918FE6C4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508" y="196449"/>
            <a:ext cx="9436223" cy="1325563"/>
          </a:xfrm>
        </p:spPr>
        <p:txBody>
          <a:bodyPr/>
          <a:lstStyle/>
          <a:p>
            <a:r>
              <a:rPr lang="pl-PL" b="1" dirty="0"/>
              <a:t>Schemat systemu</a:t>
            </a:r>
          </a:p>
        </p:txBody>
      </p:sp>
      <p:pic>
        <p:nvPicPr>
          <p:cNvPr id="7" name="Symbol zastępczy zawartości 6" descr="Obraz zawierający tekst, mapa&#10;&#10;Opis wygenerowany automatycznie">
            <a:extLst>
              <a:ext uri="{FF2B5EF4-FFF2-40B4-BE49-F238E27FC236}">
                <a16:creationId xmlns:a16="http://schemas.microsoft.com/office/drawing/2014/main" id="{B654AE3C-027C-429F-B780-DF3417E5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08" y="1522012"/>
            <a:ext cx="7204084" cy="4742159"/>
          </a:xfrm>
        </p:spPr>
      </p:pic>
    </p:spTree>
    <p:extLst>
      <p:ext uri="{BB962C8B-B14F-4D97-AF65-F5344CB8AC3E}">
        <p14:creationId xmlns:p14="http://schemas.microsoft.com/office/powerpoint/2010/main" val="33296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B80A00-CCCF-4DEC-8810-CE89ACF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0" y="365125"/>
            <a:ext cx="9453979" cy="1325563"/>
          </a:xfrm>
        </p:spPr>
        <p:txBody>
          <a:bodyPr/>
          <a:lstStyle/>
          <a:p>
            <a:r>
              <a:rPr lang="pl-PL" b="1" dirty="0"/>
              <a:t>Podział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D0220-52CB-4FC5-8466-A613D2BB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0" y="1825625"/>
            <a:ext cx="94539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System podzielony jest na cztery części:</a:t>
            </a:r>
          </a:p>
          <a:p>
            <a:r>
              <a:rPr lang="pl-PL" dirty="0"/>
              <a:t>techniczną – pozwala na test części programowej i serwerowej,</a:t>
            </a:r>
          </a:p>
          <a:p>
            <a:r>
              <a:rPr lang="pl-PL" dirty="0"/>
              <a:t>sprzętową - składają się na nią wszystkie kamery używane do zbierania danych oraz sterujące nimi oprogramowanie,</a:t>
            </a:r>
          </a:p>
          <a:p>
            <a:r>
              <a:rPr lang="pl-PL" dirty="0"/>
              <a:t>bazodanową – zajmuje się ona odbiorem przetworzonych informacji oraz ich zapisem do bazy danych,</a:t>
            </a:r>
          </a:p>
          <a:p>
            <a:r>
              <a:rPr lang="pl-PL" dirty="0"/>
              <a:t>internetową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– umożliwiająca śledzenie statystyk odwiedzin na stronie internetowej.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dalszej części prezentacji każda z powyższych części oraz szczegóły jej działania zostaną po krótce opisane.</a:t>
            </a:r>
          </a:p>
        </p:txBody>
      </p:sp>
    </p:spTree>
    <p:extLst>
      <p:ext uri="{BB962C8B-B14F-4D97-AF65-F5344CB8AC3E}">
        <p14:creationId xmlns:p14="http://schemas.microsoft.com/office/powerpoint/2010/main" val="35904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F24BA-EFF4-4F0B-8CD0-A2FF34B8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8" y="365125"/>
            <a:ext cx="9445101" cy="1325563"/>
          </a:xfrm>
        </p:spPr>
        <p:txBody>
          <a:bodyPr/>
          <a:lstStyle/>
          <a:p>
            <a:r>
              <a:rPr lang="pl-PL" b="1" dirty="0"/>
              <a:t>Część sprzętowa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CBC429-EF65-4F6A-A56C-D616750C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698" y="1825625"/>
            <a:ext cx="94451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 rejestrowania liczby wchodzących i wychodzących gości użyto kamer IP (analogicznie można wykorzystać kamerę USB).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Zalety kamer:</a:t>
            </a:r>
          </a:p>
          <a:p>
            <a:r>
              <a:rPr lang="pl-PL" dirty="0"/>
              <a:t>mniejszy margines błędu niż inne zbliżone rozwiązania(czujnik nacisku),</a:t>
            </a:r>
          </a:p>
          <a:p>
            <a:r>
              <a:rPr lang="pl-PL" dirty="0"/>
              <a:t>bezpieczne użytkowanie,</a:t>
            </a:r>
          </a:p>
          <a:p>
            <a:r>
              <a:rPr lang="pl-PL" dirty="0"/>
              <a:t>tania instalacja i eksploatacja.</a:t>
            </a:r>
          </a:p>
        </p:txBody>
      </p:sp>
    </p:spTree>
    <p:extLst>
      <p:ext uri="{BB962C8B-B14F-4D97-AF65-F5344CB8AC3E}">
        <p14:creationId xmlns:p14="http://schemas.microsoft.com/office/powerpoint/2010/main" val="23124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227D4-8416-412F-A58D-E807D0AF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44" y="365125"/>
            <a:ext cx="9462856" cy="1325563"/>
          </a:xfrm>
        </p:spPr>
        <p:txBody>
          <a:bodyPr/>
          <a:lstStyle/>
          <a:p>
            <a:r>
              <a:rPr lang="pl-PL" b="1" dirty="0"/>
              <a:t>Część sprzętowa – cechy kamery IP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813889-17BC-4969-B989-3524E7D4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1825625"/>
            <a:ext cx="96677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Charakterystyka użytego modelu kamery IP:</a:t>
            </a:r>
          </a:p>
          <a:p>
            <a:r>
              <a:rPr lang="pl-PL" dirty="0"/>
              <a:t>może regularnie przesyłać zarówno pakiety danych jak i zapis wideo w formie pakietów klatek obrazu,</a:t>
            </a:r>
          </a:p>
          <a:p>
            <a:r>
              <a:rPr lang="pl-PL" dirty="0"/>
              <a:t>mają własny adres IP, maskę oraz bramę,</a:t>
            </a:r>
          </a:p>
          <a:p>
            <a:r>
              <a:rPr lang="pl-PL" dirty="0"/>
              <a:t>mogą łączyć się z siecią poprzez kabel Ethernet jak i transmisję Wi-Fi,</a:t>
            </a:r>
          </a:p>
          <a:p>
            <a:r>
              <a:rPr lang="pl-PL" dirty="0"/>
              <a:t>mogą być zasilone wprost z sieci energetycznej obiektu lub poprzez kabel Ethernet,</a:t>
            </a:r>
          </a:p>
          <a:p>
            <a:r>
              <a:rPr lang="pl-PL" dirty="0"/>
              <a:t>wychwytują ruch w momencie przekroczenia przez jakiś obiekt wcześniej ustawionej w programie linii.</a:t>
            </a:r>
          </a:p>
        </p:txBody>
      </p:sp>
    </p:spTree>
    <p:extLst>
      <p:ext uri="{BB962C8B-B14F-4D97-AF65-F5344CB8AC3E}">
        <p14:creationId xmlns:p14="http://schemas.microsoft.com/office/powerpoint/2010/main" val="348679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9CB69-AE6D-464D-9702-7CD6D81D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0" y="365125"/>
            <a:ext cx="9453979" cy="1325563"/>
          </a:xfrm>
        </p:spPr>
        <p:txBody>
          <a:bodyPr/>
          <a:lstStyle/>
          <a:p>
            <a:r>
              <a:rPr lang="pl-PL" b="1" dirty="0"/>
              <a:t>Część techniczna – schemat instalacji</a:t>
            </a:r>
          </a:p>
        </p:txBody>
      </p:sp>
      <p:pic>
        <p:nvPicPr>
          <p:cNvPr id="5" name="Symbol zastępczy zawartości 4" descr="Obraz zawierający zdjęcie, mężczyzna, pozujący, trzymający&#10;&#10;Opis wygenerowany automatycznie">
            <a:extLst>
              <a:ext uri="{FF2B5EF4-FFF2-40B4-BE49-F238E27FC236}">
                <a16:creationId xmlns:a16="http://schemas.microsoft.com/office/drawing/2014/main" id="{8C8811E4-A148-48B9-8ED3-3FB48AAC6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13" y="2524511"/>
            <a:ext cx="7038884" cy="3914999"/>
          </a:xfr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0F39B1C3-0E4A-4623-AE65-E356B5850F92}"/>
              </a:ext>
            </a:extLst>
          </p:cNvPr>
          <p:cNvSpPr/>
          <p:nvPr/>
        </p:nvSpPr>
        <p:spPr>
          <a:xfrm>
            <a:off x="1899820" y="1729659"/>
            <a:ext cx="8771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Projekt zakłada montaż kamer bezpośrednio nad przejściami w celu zapewnienia im jak najlepszego punktu obserwacyjnego.</a:t>
            </a:r>
          </a:p>
        </p:txBody>
      </p:sp>
    </p:spTree>
    <p:extLst>
      <p:ext uri="{BB962C8B-B14F-4D97-AF65-F5344CB8AC3E}">
        <p14:creationId xmlns:p14="http://schemas.microsoft.com/office/powerpoint/2010/main" val="32156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40939-EF9B-4F87-82E3-DBA11BE8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210" y="365125"/>
            <a:ext cx="9409590" cy="1325563"/>
          </a:xfrm>
        </p:spPr>
        <p:txBody>
          <a:bodyPr/>
          <a:lstStyle/>
          <a:p>
            <a:r>
              <a:rPr lang="pl-PL" b="1" dirty="0"/>
              <a:t>Część bazodanowa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821D1-F2D8-41D6-B34B-0CB5EB70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208" y="1825625"/>
            <a:ext cx="940959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Część bazodanowa obejmuje zapis danych do bazy:</a:t>
            </a:r>
          </a:p>
          <a:p>
            <a:r>
              <a:rPr lang="pl-PL" dirty="0"/>
              <a:t>do przechowywania informacji wykorzystano bazę danych w technologii SQL Server,</a:t>
            </a:r>
          </a:p>
          <a:p>
            <a:r>
              <a:rPr lang="pl-PL" dirty="0"/>
              <a:t>zapis liczby wchodzących i wychodzących gości następuje w odstępach dziesięciominutowych, zapis obrazu z kamery co dziesięć sekund,</a:t>
            </a:r>
          </a:p>
          <a:p>
            <a:r>
              <a:rPr lang="pl-PL" dirty="0"/>
              <a:t>każda aktualizacja danych jest opatrzona datą jej wystąpienia dzięki czemu możliwe jest tworzenie statystyk odwiedzin,</a:t>
            </a:r>
          </a:p>
          <a:p>
            <a:r>
              <a:rPr lang="pl-PL" dirty="0"/>
              <a:t>do zarządzania bazą danych zalecany jest program SQL Server Management Studio,</a:t>
            </a:r>
          </a:p>
          <a:p>
            <a:r>
              <a:rPr lang="pl-PL" dirty="0"/>
              <a:t>do instalacji i uruchomienia bazy danych niezbędny jest serwer,</a:t>
            </a:r>
          </a:p>
          <a:p>
            <a:r>
              <a:rPr lang="pl-PL" dirty="0"/>
              <a:t>dane zgromadzone w bazie mogą być przetworzone na dwa sposoby – stronę internetową używaną przez pracowników i zwiedzających monitorowanego obiektu lub program służący do monitorowania przepływu danych przez administratora sieci.</a:t>
            </a:r>
          </a:p>
        </p:txBody>
      </p:sp>
    </p:spTree>
    <p:extLst>
      <p:ext uri="{BB962C8B-B14F-4D97-AF65-F5344CB8AC3E}">
        <p14:creationId xmlns:p14="http://schemas.microsoft.com/office/powerpoint/2010/main" val="36254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6B7FB-B3AF-4409-89A2-2D0F3E7F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62" y="127907"/>
            <a:ext cx="10063363" cy="1325563"/>
          </a:xfrm>
        </p:spPr>
        <p:txBody>
          <a:bodyPr/>
          <a:lstStyle/>
          <a:p>
            <a:pPr algn="ctr"/>
            <a:r>
              <a:rPr lang="pl-PL" b="1" dirty="0"/>
              <a:t>Część bazodanowa – schemat udostępniania danych zawartych w bazie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9FAA3DA-DF14-4E79-A34A-E11600C0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3828" y="1453470"/>
            <a:ext cx="5513033" cy="5039404"/>
          </a:xfrm>
        </p:spPr>
      </p:pic>
    </p:spTree>
    <p:extLst>
      <p:ext uri="{BB962C8B-B14F-4D97-AF65-F5344CB8AC3E}">
        <p14:creationId xmlns:p14="http://schemas.microsoft.com/office/powerpoint/2010/main" val="25334619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878</Words>
  <Application>Microsoft Office PowerPoint</Application>
  <PresentationFormat>Panoramiczny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5</vt:i4>
      </vt:variant>
      <vt:variant>
        <vt:lpstr>Tytuły slajdów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3_Projekt niestandardowy</vt:lpstr>
      <vt:lpstr>2_Projekt niestandardowy</vt:lpstr>
      <vt:lpstr>1_Projekt niestandardowy</vt:lpstr>
      <vt:lpstr>Projekt niestandardowy</vt:lpstr>
      <vt:lpstr>Elektroniczny system liczenia frekwencji na wystawie  „Wrocław 1945-2016”</vt:lpstr>
      <vt:lpstr>Opis projektu</vt:lpstr>
      <vt:lpstr>Schemat systemu</vt:lpstr>
      <vt:lpstr>Podział systemu</vt:lpstr>
      <vt:lpstr>Część sprzętowa</vt:lpstr>
      <vt:lpstr>Część sprzętowa – cechy kamery IP</vt:lpstr>
      <vt:lpstr>Część techniczna – schemat instalacji</vt:lpstr>
      <vt:lpstr>Część bazodanowa</vt:lpstr>
      <vt:lpstr>Część bazodanowa – schemat udostępniania danych zawartych w bazie</vt:lpstr>
      <vt:lpstr>Część internetowa</vt:lpstr>
      <vt:lpstr>Część internetowa – wygląd strony internetowej prezentującej statystyki</vt:lpstr>
      <vt:lpstr>Programy techniczne – aplikacje</vt:lpstr>
      <vt:lpstr>Programy – wizualizacja</vt:lpstr>
      <vt:lpstr>Zalety systemu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Głogowski</dc:creator>
  <cp:lastModifiedBy>Wojciech Ziębicki</cp:lastModifiedBy>
  <cp:revision>80</cp:revision>
  <dcterms:created xsi:type="dcterms:W3CDTF">2020-05-12T14:21:53Z</dcterms:created>
  <dcterms:modified xsi:type="dcterms:W3CDTF">2020-06-09T08:24:13Z</dcterms:modified>
</cp:coreProperties>
</file>