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165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B56B-4D93-FE59-2FFC-012914228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A82AE-6C6D-66F7-0C05-AD06B9D86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099-33A1-A690-B894-87824476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2648-C207-4DAE-A714-2E3BEEF7B709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C8AB2-B7D5-9C71-D2E8-000BB4BF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CC95-5E72-79D0-E6FE-1759523F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F9DE-8CF4-4FBB-ABB2-22D79D3CED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198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07FE-0511-E716-3863-7E919A43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47D2A-B94C-640F-CCF7-E53FF77EF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80124-99C0-52A0-E29B-0B03FD19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2648-C207-4DAE-A714-2E3BEEF7B709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99FA-135A-98EC-81F5-030248ED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EEB70-8B8B-C68D-0CA9-277D9A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F9DE-8CF4-4FBB-ABB2-22D79D3CED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90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8F385-50D6-495D-BC84-AE038279F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D9030-EA57-0EB1-5B82-ACFE4174A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DE347-F73D-D4FF-399B-B6DC9912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2648-C207-4DAE-A714-2E3BEEF7B709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7D967-5F17-FCDA-A93C-2D2CCE26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B0F1D-E4D1-E452-8192-674E24D2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F9DE-8CF4-4FBB-ABB2-22D79D3CED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84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78E6-2CD4-AB5C-D0C3-20C3AC16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4A1D-58A5-3AAB-77A4-82A43186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15733-2E7E-109B-7F52-3C2AAAB8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2648-C207-4DAE-A714-2E3BEEF7B709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CAC07-D0BA-3B15-4BBC-559AFC27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7844-0AA9-FE71-F6B9-315565C1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F9DE-8CF4-4FBB-ABB2-22D79D3CED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149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81E0-3015-AFBB-B1C4-68D9ECD5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9788-5B0A-40DC-B92D-7D5429C31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434C2-0F9F-E4D2-6251-FA458AA4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2648-C207-4DAE-A714-2E3BEEF7B709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C8CB4-C620-608C-207D-81D2A32A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6D63-80A8-A4F9-A847-73C51F5F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F9DE-8CF4-4FBB-ABB2-22D79D3CED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111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B11D-A4DF-4B4F-8081-86814CA5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D5A1-3D57-9529-E6A8-6904B28D9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D4009-1311-9B54-72DE-CB59977B0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2D84D-D0DC-E6DB-366C-080AF262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2648-C207-4DAE-A714-2E3BEEF7B709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B8989-2E0B-50DF-5FD6-B6812A5C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D76A2-8BE5-0E66-DF9F-EEAD3807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F9DE-8CF4-4FBB-ABB2-22D79D3CED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32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05B5-2226-A794-739C-C4EE217B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D0FBD-ABFA-47A9-5AAD-13399B19E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961D6-EE94-3429-F5F7-8EB78B4A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1621C-2356-4C8C-64AF-8008C612C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F1FD8-7778-6882-50FC-29E06796A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995DC-87D9-6E60-0F49-1653E5A7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2648-C207-4DAE-A714-2E3BEEF7B709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DD8BB-9970-8B4A-E795-1EFAAB35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1ECCA-39F4-61C0-9DD9-915DA1FE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F9DE-8CF4-4FBB-ABB2-22D79D3CED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493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697D-52EF-8039-D454-C70E7FD9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639AA-2738-32F2-E868-6EE6C7E4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2648-C207-4DAE-A714-2E3BEEF7B709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32D53-A52E-D19B-A834-93DBDEC9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B87D9-024D-C328-1AAE-D9013454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F9DE-8CF4-4FBB-ABB2-22D79D3CED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074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A6900-34B8-716B-AD3F-FB2E2318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2648-C207-4DAE-A714-2E3BEEF7B709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8C27B-7BEE-B673-449E-B41389B7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F4F5C-DE9C-A396-6C56-AA85DEB8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F9DE-8CF4-4FBB-ABB2-22D79D3CED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272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F231-5EB9-3351-3DA9-9705C651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3D05-6E33-3E8C-9656-FCD936CA7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D5807-A426-90EA-601D-7190CF5B1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A01F2-69DA-FEEC-5D25-D6912404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2648-C207-4DAE-A714-2E3BEEF7B709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6DB87-58D5-FB14-3D2D-1BDE2BCC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07AA3-3A62-745F-0714-DAB3A9A0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F9DE-8CF4-4FBB-ABB2-22D79D3CED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868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BBFC-8BAB-0A3B-EDCD-299F706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280E9-F731-4875-F9D6-0ACF784CB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7C9E9-15ED-AFCB-2ED2-FB0EADF60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A623A-FEFB-5D65-B7F1-C2F637B3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2648-C207-4DAE-A714-2E3BEEF7B709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A7EAF-1C47-BE5B-EDCA-0E68A249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15A31-51C5-B16F-F89E-B06626DA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F9DE-8CF4-4FBB-ABB2-22D79D3CED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361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23495-FD18-1183-4FB3-DD2E55D3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D6E0F-F59A-D9D6-1969-64D858D5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81E9F-20AA-43ED-9704-BCCF492F1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C12648-C207-4DAE-A714-2E3BEEF7B709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7D19-1C54-43C6-F7AC-D5B9C80EF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6D6F-9DDA-4003-FA31-F9ECEE492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F6F9DE-8CF4-4FBB-ABB2-22D79D3CED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056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EACFE4A-3AA9-3F10-5F27-10480B025570}"/>
              </a:ext>
            </a:extLst>
          </p:cNvPr>
          <p:cNvGrpSpPr/>
          <p:nvPr/>
        </p:nvGrpSpPr>
        <p:grpSpPr>
          <a:xfrm>
            <a:off x="-1543720" y="-61783"/>
            <a:ext cx="15808360" cy="8830398"/>
            <a:chOff x="0" y="0"/>
            <a:chExt cx="12196819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DA04AE-5606-D3DA-45D8-1CEB5276D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0033"/>
            <a:stretch/>
          </p:blipFill>
          <p:spPr>
            <a:xfrm>
              <a:off x="4819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B0EEE1-800C-08E3-0A16-2F0E732AEF4F}"/>
                </a:ext>
              </a:extLst>
            </p:cNvPr>
            <p:cNvSpPr/>
            <p:nvPr/>
          </p:nvSpPr>
          <p:spPr>
            <a:xfrm>
              <a:off x="0" y="1150570"/>
              <a:ext cx="12192000" cy="5316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33D6DA-D6FD-0560-7E4A-86D67511FBC3}"/>
                </a:ext>
              </a:extLst>
            </p:cNvPr>
            <p:cNvSpPr/>
            <p:nvPr/>
          </p:nvSpPr>
          <p:spPr>
            <a:xfrm>
              <a:off x="1447295" y="496562"/>
              <a:ext cx="6231243" cy="205891"/>
            </a:xfrm>
            <a:prstGeom prst="rect">
              <a:avLst/>
            </a:prstGeom>
            <a:solidFill>
              <a:srgbClr val="EDF2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0909A7-E573-294C-BEC8-974F2C198FDD}"/>
                </a:ext>
              </a:extLst>
            </p:cNvPr>
            <p:cNvSpPr/>
            <p:nvPr/>
          </p:nvSpPr>
          <p:spPr>
            <a:xfrm>
              <a:off x="472339" y="102946"/>
              <a:ext cx="1435184" cy="2058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EAFFC8-52FA-8FAD-A3C1-53BEDB34FBDF}"/>
              </a:ext>
            </a:extLst>
          </p:cNvPr>
          <p:cNvGrpSpPr/>
          <p:nvPr/>
        </p:nvGrpSpPr>
        <p:grpSpPr>
          <a:xfrm>
            <a:off x="-1531367" y="1403382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14FC51-CF9C-ACE8-E093-C047510E605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05AD2D0-79B3-4B9A-DA80-C7B4147C4891}"/>
                </a:ext>
              </a:extLst>
            </p:cNvPr>
            <p:cNvSpPr/>
            <p:nvPr/>
          </p:nvSpPr>
          <p:spPr>
            <a:xfrm>
              <a:off x="2279650" y="5797550"/>
              <a:ext cx="7632700" cy="723900"/>
            </a:xfrm>
            <a:prstGeom prst="roundRect">
              <a:avLst>
                <a:gd name="adj" fmla="val 50000"/>
              </a:avLst>
            </a:prstGeom>
            <a:solidFill>
              <a:srgbClr val="EDF2FA"/>
            </a:solidFill>
            <a:ln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A13D4F-0A7E-DE9E-F42F-81A3BFD61D2E}"/>
                </a:ext>
              </a:extLst>
            </p:cNvPr>
            <p:cNvSpPr txBox="1"/>
            <p:nvPr/>
          </p:nvSpPr>
          <p:spPr>
            <a:xfrm>
              <a:off x="2552700" y="5867112"/>
              <a:ext cx="6743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>
                  <a:solidFill>
                    <a:schemeClr val="bg1">
                      <a:lumMod val="65000"/>
                    </a:schemeClr>
                  </a:solidFill>
                </a:rPr>
                <a:t>Type </a:t>
              </a:r>
              <a:r>
                <a:rPr lang="de-DE" sz="3200" dirty="0" err="1">
                  <a:solidFill>
                    <a:schemeClr val="bg1">
                      <a:lumMod val="65000"/>
                    </a:schemeClr>
                  </a:solidFill>
                </a:rPr>
                <a:t>something</a:t>
              </a:r>
              <a:r>
                <a:rPr lang="de-DE" sz="3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de-DE" sz="3200" dirty="0" err="1">
                  <a:solidFill>
                    <a:schemeClr val="bg1">
                      <a:lumMod val="65000"/>
                    </a:schemeClr>
                  </a:solidFill>
                </a:rPr>
                <a:t>to</a:t>
              </a:r>
              <a:r>
                <a:rPr lang="de-DE" sz="3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de-DE" sz="3200" dirty="0" err="1">
                  <a:solidFill>
                    <a:schemeClr val="bg1">
                      <a:lumMod val="65000"/>
                    </a:schemeClr>
                  </a:solidFill>
                </a:rPr>
                <a:t>get</a:t>
              </a:r>
              <a:r>
                <a:rPr lang="de-DE" sz="3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de-DE" sz="3200" dirty="0" err="1">
                  <a:solidFill>
                    <a:schemeClr val="bg1">
                      <a:lumMod val="65000"/>
                    </a:schemeClr>
                  </a:solidFill>
                </a:rPr>
                <a:t>started</a:t>
              </a:r>
              <a:r>
                <a:rPr lang="de-DE" sz="3200" dirty="0">
                  <a:solidFill>
                    <a:schemeClr val="bg1">
                      <a:lumMod val="65000"/>
                    </a:schemeClr>
                  </a:solidFill>
                </a:rPr>
                <a:t>!</a:t>
              </a:r>
              <a:endParaRPr lang="LID4096" sz="3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3F9591-AA71-F463-44B9-D8A4616AC2CF}"/>
                </a:ext>
              </a:extLst>
            </p:cNvPr>
            <p:cNvSpPr txBox="1"/>
            <p:nvPr/>
          </p:nvSpPr>
          <p:spPr>
            <a:xfrm>
              <a:off x="2279650" y="539750"/>
              <a:ext cx="22288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dirty="0">
                  <a:latin typeface="Comic Sans MS" panose="030F0702030302020204" pitchFamily="66" charset="0"/>
                </a:rPr>
                <a:t>Hello!</a:t>
              </a:r>
              <a:endParaRPr lang="LID4096" sz="6000" dirty="0">
                <a:latin typeface="Comic Sans MS" panose="030F0702030302020204" pitchFamily="66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F15E18-2BB5-419A-43E7-4F7BD0F53DAD}"/>
                </a:ext>
              </a:extLst>
            </p:cNvPr>
            <p:cNvSpPr txBox="1"/>
            <p:nvPr/>
          </p:nvSpPr>
          <p:spPr>
            <a:xfrm>
              <a:off x="2279650" y="1409700"/>
              <a:ext cx="763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 err="1">
                  <a:latin typeface="Comic Sans MS" panose="030F0702030302020204" pitchFamily="66" charset="0"/>
                </a:rPr>
                <a:t>I‘m</a:t>
              </a:r>
              <a:r>
                <a:rPr lang="de-DE" sz="3600" dirty="0">
                  <a:latin typeface="Comic Sans MS" panose="030F0702030302020204" pitchFamily="66" charset="0"/>
                </a:rPr>
                <a:t> [</a:t>
              </a:r>
              <a:r>
                <a:rPr lang="de-DE" sz="3600" dirty="0" err="1">
                  <a:latin typeface="Comic Sans MS" panose="030F0702030302020204" pitchFamily="66" charset="0"/>
                </a:rPr>
                <a:t>name</a:t>
              </a:r>
              <a:r>
                <a:rPr lang="de-DE" sz="3600" dirty="0">
                  <a:latin typeface="Comic Sans MS" panose="030F0702030302020204" pitchFamily="66" charset="0"/>
                </a:rPr>
                <a:t>], nice </a:t>
              </a:r>
              <a:r>
                <a:rPr lang="de-DE" sz="3600" dirty="0" err="1">
                  <a:latin typeface="Comic Sans MS" panose="030F0702030302020204" pitchFamily="66" charset="0"/>
                </a:rPr>
                <a:t>to</a:t>
              </a:r>
              <a:r>
                <a:rPr lang="de-DE" sz="3600" dirty="0">
                  <a:latin typeface="Comic Sans MS" panose="030F0702030302020204" pitchFamily="66" charset="0"/>
                </a:rPr>
                <a:t> </a:t>
              </a:r>
              <a:r>
                <a:rPr lang="de-DE" sz="3600" dirty="0" err="1">
                  <a:latin typeface="Comic Sans MS" panose="030F0702030302020204" pitchFamily="66" charset="0"/>
                </a:rPr>
                <a:t>meet</a:t>
              </a:r>
              <a:r>
                <a:rPr lang="de-DE" sz="3600" dirty="0">
                  <a:latin typeface="Comic Sans MS" panose="030F0702030302020204" pitchFamily="66" charset="0"/>
                </a:rPr>
                <a:t> </a:t>
              </a:r>
              <a:r>
                <a:rPr lang="de-DE" sz="3600" dirty="0" err="1">
                  <a:latin typeface="Comic Sans MS" panose="030F0702030302020204" pitchFamily="66" charset="0"/>
                </a:rPr>
                <a:t>you</a:t>
              </a:r>
              <a:r>
                <a:rPr lang="de-DE" sz="3600" dirty="0">
                  <a:latin typeface="Comic Sans MS" panose="030F0702030302020204" pitchFamily="66" charset="0"/>
                </a:rPr>
                <a:t>!</a:t>
              </a:r>
              <a:endParaRPr lang="LID4096" sz="3600" dirty="0">
                <a:latin typeface="Comic Sans MS" panose="030F0702030302020204" pitchFamily="66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05AAF8-A210-7D90-F600-7E1E0DA39720}"/>
                </a:ext>
              </a:extLst>
            </p:cNvPr>
            <p:cNvSpPr txBox="1"/>
            <p:nvPr/>
          </p:nvSpPr>
          <p:spPr>
            <a:xfrm>
              <a:off x="2279650" y="2094984"/>
              <a:ext cx="58864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Comic Sans MS" panose="030F0702030302020204" pitchFamily="66" charset="0"/>
                </a:rPr>
                <a:t>I </a:t>
              </a:r>
              <a:r>
                <a:rPr lang="de-DE" dirty="0" err="1">
                  <a:latin typeface="Comic Sans MS" panose="030F0702030302020204" pitchFamily="66" charset="0"/>
                </a:rPr>
                <a:t>can</a:t>
              </a:r>
              <a:r>
                <a:rPr lang="de-DE" dirty="0">
                  <a:latin typeface="Comic Sans MS" panose="030F0702030302020204" pitchFamily="66" charset="0"/>
                </a:rPr>
                <a:t> </a:t>
              </a:r>
              <a:r>
                <a:rPr lang="de-DE" dirty="0" err="1">
                  <a:latin typeface="Comic Sans MS" panose="030F0702030302020204" pitchFamily="66" charset="0"/>
                </a:rPr>
                <a:t>help</a:t>
              </a:r>
              <a:r>
                <a:rPr lang="de-DE" dirty="0">
                  <a:latin typeface="Comic Sans MS" panose="030F0702030302020204" pitchFamily="66" charset="0"/>
                </a:rPr>
                <a:t> </a:t>
              </a:r>
              <a:r>
                <a:rPr lang="de-DE" dirty="0" err="1">
                  <a:latin typeface="Comic Sans MS" panose="030F0702030302020204" pitchFamily="66" charset="0"/>
                </a:rPr>
                <a:t>you</a:t>
              </a:r>
              <a:r>
                <a:rPr lang="de-DE" dirty="0">
                  <a:latin typeface="Comic Sans MS" panose="030F0702030302020204" pitchFamily="66" charset="0"/>
                </a:rPr>
                <a:t> </a:t>
              </a:r>
              <a:r>
                <a:rPr lang="de-DE" dirty="0" err="1">
                  <a:latin typeface="Comic Sans MS" panose="030F0702030302020204" pitchFamily="66" charset="0"/>
                </a:rPr>
                <a:t>with</a:t>
              </a:r>
              <a:r>
                <a:rPr lang="de-DE" dirty="0">
                  <a:latin typeface="Comic Sans MS" panose="030F0702030302020204" pitchFamily="66" charset="0"/>
                </a:rPr>
                <a:t>:</a:t>
              </a:r>
            </a:p>
            <a:p>
              <a:r>
                <a:rPr lang="de-DE" dirty="0">
                  <a:latin typeface="Comic Sans MS" panose="030F0702030302020204" pitchFamily="66" charset="0"/>
                </a:rPr>
                <a:t>-School</a:t>
              </a:r>
            </a:p>
            <a:p>
              <a:r>
                <a:rPr lang="de-DE" dirty="0">
                  <a:latin typeface="Comic Sans MS" panose="030F0702030302020204" pitchFamily="66" charset="0"/>
                </a:rPr>
                <a:t>-Problems</a:t>
              </a:r>
            </a:p>
            <a:p>
              <a:r>
                <a:rPr lang="de-DE" dirty="0">
                  <a:latin typeface="Comic Sans MS" panose="030F0702030302020204" pitchFamily="66" charset="0"/>
                </a:rPr>
                <a:t>-</a:t>
              </a:r>
              <a:r>
                <a:rPr lang="de-DE" dirty="0" err="1">
                  <a:latin typeface="Comic Sans MS" panose="030F0702030302020204" pitchFamily="66" charset="0"/>
                </a:rPr>
                <a:t>Anything</a:t>
              </a:r>
              <a:r>
                <a:rPr lang="de-DE" dirty="0">
                  <a:latin typeface="Comic Sans MS" panose="030F0702030302020204" pitchFamily="66" charset="0"/>
                </a:rPr>
                <a:t>!</a:t>
              </a:r>
              <a:endParaRPr lang="LID4096"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AB79E2-0289-C165-9E8B-51481BE75191}"/>
                </a:ext>
              </a:extLst>
            </p:cNvPr>
            <p:cNvSpPr/>
            <p:nvPr/>
          </p:nvSpPr>
          <p:spPr>
            <a:xfrm>
              <a:off x="0" y="0"/>
              <a:ext cx="20637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C74246-EC46-58AF-BEC0-4F9FF8C76DDC}"/>
                </a:ext>
              </a:extLst>
            </p:cNvPr>
            <p:cNvCxnSpPr/>
            <p:nvPr/>
          </p:nvCxnSpPr>
          <p:spPr>
            <a:xfrm flipV="1">
              <a:off x="2063750" y="0"/>
              <a:ext cx="0" cy="6858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610860-0976-01DA-DD5C-E673D9DAB2E6}"/>
                </a:ext>
              </a:extLst>
            </p:cNvPr>
            <p:cNvSpPr txBox="1"/>
            <p:nvPr/>
          </p:nvSpPr>
          <p:spPr>
            <a:xfrm>
              <a:off x="0" y="1548199"/>
              <a:ext cx="2063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>
                  <a:latin typeface="Arial Rounded MT Bold" panose="020F0704030504030204" pitchFamily="34" charset="0"/>
                </a:rPr>
                <a:t>Previous</a:t>
              </a:r>
              <a:r>
                <a:rPr lang="de-DE" sz="1600" dirty="0">
                  <a:latin typeface="Arial Rounded MT Bold" panose="020F0704030504030204" pitchFamily="34" charset="0"/>
                </a:rPr>
                <a:t> </a:t>
              </a:r>
              <a:r>
                <a:rPr lang="de-DE" sz="1600" dirty="0" err="1">
                  <a:latin typeface="Arial Rounded MT Bold" panose="020F0704030504030204" pitchFamily="34" charset="0"/>
                </a:rPr>
                <a:t>Convo</a:t>
              </a:r>
              <a:r>
                <a:rPr lang="de-DE" sz="1600" dirty="0">
                  <a:latin typeface="Arial Rounded MT Bold" panose="020F0704030504030204" pitchFamily="34" charset="0"/>
                </a:rPr>
                <a:t> 1</a:t>
              </a:r>
              <a:endParaRPr lang="LID4096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D74F73-A7B2-D318-C822-3A26D45A0245}"/>
                </a:ext>
              </a:extLst>
            </p:cNvPr>
            <p:cNvSpPr txBox="1"/>
            <p:nvPr/>
          </p:nvSpPr>
          <p:spPr>
            <a:xfrm>
              <a:off x="0" y="1910318"/>
              <a:ext cx="2063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>
                  <a:latin typeface="Arial Rounded MT Bold" panose="020F0704030504030204" pitchFamily="34" charset="0"/>
                </a:rPr>
                <a:t>Previous</a:t>
              </a:r>
              <a:r>
                <a:rPr lang="de-DE" sz="1600" dirty="0">
                  <a:latin typeface="Arial Rounded MT Bold" panose="020F0704030504030204" pitchFamily="34" charset="0"/>
                </a:rPr>
                <a:t> </a:t>
              </a:r>
              <a:r>
                <a:rPr lang="de-DE" sz="1600" dirty="0" err="1">
                  <a:latin typeface="Arial Rounded MT Bold" panose="020F0704030504030204" pitchFamily="34" charset="0"/>
                </a:rPr>
                <a:t>Convo</a:t>
              </a:r>
              <a:r>
                <a:rPr lang="de-DE" sz="1600" dirty="0">
                  <a:latin typeface="Arial Rounded MT Bold" panose="020F0704030504030204" pitchFamily="34" charset="0"/>
                </a:rPr>
                <a:t> 2</a:t>
              </a:r>
              <a:endParaRPr lang="LID4096" sz="16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BDB73D-CE8D-36A6-24E0-572E6EA3438D}"/>
                </a:ext>
              </a:extLst>
            </p:cNvPr>
            <p:cNvGrpSpPr/>
            <p:nvPr/>
          </p:nvGrpSpPr>
          <p:grpSpPr>
            <a:xfrm>
              <a:off x="368300" y="68350"/>
              <a:ext cx="1327149" cy="1015663"/>
              <a:chOff x="368300" y="68350"/>
              <a:chExt cx="1327149" cy="101566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71CC09B-B1B3-B972-C273-885A40823AC9}"/>
                  </a:ext>
                </a:extLst>
              </p:cNvPr>
              <p:cNvGrpSpPr/>
              <p:nvPr/>
            </p:nvGrpSpPr>
            <p:grpSpPr>
              <a:xfrm>
                <a:off x="368300" y="68350"/>
                <a:ext cx="1327149" cy="1015663"/>
                <a:chOff x="6536129" y="2914289"/>
                <a:chExt cx="2239570" cy="170631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EF5FF2D-C2B3-F915-73CE-7812523065D4}"/>
                    </a:ext>
                  </a:extLst>
                </p:cNvPr>
                <p:cNvGrpSpPr/>
                <p:nvPr/>
              </p:nvGrpSpPr>
              <p:grpSpPr>
                <a:xfrm>
                  <a:off x="6536129" y="2914289"/>
                  <a:ext cx="2239570" cy="639955"/>
                  <a:chOff x="4207018" y="2854688"/>
                  <a:chExt cx="2239570" cy="639955"/>
                </a:xfrm>
                <a:grpFill/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400A8E5A-6B03-5C42-73B9-1B2C7324F9AA}"/>
                      </a:ext>
                    </a:extLst>
                  </p:cNvPr>
                  <p:cNvSpPr/>
                  <p:nvPr/>
                </p:nvSpPr>
                <p:spPr>
                  <a:xfrm rot="19231271">
                    <a:off x="4207018" y="3260291"/>
                    <a:ext cx="1344304" cy="206131"/>
                  </a:xfrm>
                  <a:prstGeom prst="roundRect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9EE2936D-8620-7480-7571-1919E0E2340A}"/>
                      </a:ext>
                    </a:extLst>
                  </p:cNvPr>
                  <p:cNvSpPr/>
                  <p:nvPr/>
                </p:nvSpPr>
                <p:spPr>
                  <a:xfrm rot="2378676">
                    <a:off x="5102284" y="3260291"/>
                    <a:ext cx="1344304" cy="206131"/>
                  </a:xfrm>
                  <a:prstGeom prst="roundRect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F3BF3A36-36C6-343E-A5A7-1DB6F92BD7CA}"/>
                      </a:ext>
                    </a:extLst>
                  </p:cNvPr>
                  <p:cNvSpPr/>
                  <p:nvPr/>
                </p:nvSpPr>
                <p:spPr>
                  <a:xfrm>
                    <a:off x="5774436" y="2854688"/>
                    <a:ext cx="267589" cy="639955"/>
                  </a:xfrm>
                  <a:prstGeom prst="roundRect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DDDE3617-49E2-3176-8879-4AA8ACC17B45}"/>
                    </a:ext>
                  </a:extLst>
                </p:cNvPr>
                <p:cNvGrpSpPr/>
                <p:nvPr/>
              </p:nvGrpSpPr>
              <p:grpSpPr>
                <a:xfrm>
                  <a:off x="6846026" y="3554244"/>
                  <a:ext cx="1627770" cy="1066358"/>
                  <a:chOff x="6861901" y="3588550"/>
                  <a:chExt cx="1627770" cy="1066358"/>
                </a:xfrm>
                <a:grpFill/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E95B28F0-5C6B-6194-B26A-78803D401E5D}"/>
                      </a:ext>
                    </a:extLst>
                  </p:cNvPr>
                  <p:cNvGrpSpPr/>
                  <p:nvPr/>
                </p:nvGrpSpPr>
                <p:grpSpPr>
                  <a:xfrm>
                    <a:off x="6921741" y="3871242"/>
                    <a:ext cx="1501534" cy="783666"/>
                    <a:chOff x="6664566" y="4802236"/>
                    <a:chExt cx="1501534" cy="783666"/>
                  </a:xfrm>
                  <a:grpFill/>
                </p:grpSpPr>
                <p:sp>
                  <p:nvSpPr>
                    <p:cNvPr id="30" name="Rectangle: Rounded Corners 29">
                      <a:extLst>
                        <a:ext uri="{FF2B5EF4-FFF2-40B4-BE49-F238E27FC236}">
                          <a16:creationId xmlns:a16="http://schemas.microsoft.com/office/drawing/2014/main" id="{9C90AD10-0CC3-060F-7333-048B2D6B59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4566" y="4896925"/>
                      <a:ext cx="579317" cy="68897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LID4096"/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7329DC9F-3B11-EDD8-51C9-8BFA9DB66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6783" y="4896926"/>
                      <a:ext cx="579317" cy="68897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LID4096"/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F29C8731-917C-42D9-9034-058D8FB94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4566" y="4895617"/>
                      <a:ext cx="1501534" cy="16205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LID4096"/>
                    </a:p>
                  </p:txBody>
                </p:sp>
                <p:sp>
                  <p:nvSpPr>
                    <p:cNvPr id="33" name="Plaque 32">
                      <a:extLst>
                        <a:ext uri="{FF2B5EF4-FFF2-40B4-BE49-F238E27FC236}">
                          <a16:creationId xmlns:a16="http://schemas.microsoft.com/office/drawing/2014/main" id="{BB38D5C0-E39E-6CD1-0E8B-714286F8CD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8253" y="4802236"/>
                      <a:ext cx="344850" cy="384175"/>
                    </a:xfrm>
                    <a:prstGeom prst="plaque">
                      <a:avLst>
                        <a:gd name="adj" fmla="val 37843"/>
                      </a:avLst>
                    </a:prstGeom>
                    <a:grp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LID4096"/>
                    </a:p>
                  </p:txBody>
                </p:sp>
                <p:sp>
                  <p:nvSpPr>
                    <p:cNvPr id="34" name="Plaque 33">
                      <a:extLst>
                        <a:ext uri="{FF2B5EF4-FFF2-40B4-BE49-F238E27FC236}">
                          <a16:creationId xmlns:a16="http://schemas.microsoft.com/office/drawing/2014/main" id="{3AD94C3D-C3C8-C8BF-C8FA-57D851BD41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8169" y="4802401"/>
                      <a:ext cx="344850" cy="384176"/>
                    </a:xfrm>
                    <a:prstGeom prst="plaque">
                      <a:avLst>
                        <a:gd name="adj" fmla="val 37843"/>
                      </a:avLst>
                    </a:prstGeom>
                    <a:grp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LID4096"/>
                    </a:p>
                  </p:txBody>
                </p:sp>
              </p:grpSp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3FD5DAB1-C26F-FCC7-7365-253AE649731A}"/>
                      </a:ext>
                    </a:extLst>
                  </p:cNvPr>
                  <p:cNvSpPr/>
                  <p:nvPr/>
                </p:nvSpPr>
                <p:spPr>
                  <a:xfrm rot="19231271">
                    <a:off x="6861901" y="3633792"/>
                    <a:ext cx="1002099" cy="206131"/>
                  </a:xfrm>
                  <a:prstGeom prst="roundRect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dirty="0"/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01556B5E-F360-EF37-E6A6-7C5880677F67}"/>
                      </a:ext>
                    </a:extLst>
                  </p:cNvPr>
                  <p:cNvSpPr/>
                  <p:nvPr/>
                </p:nvSpPr>
                <p:spPr>
                  <a:xfrm rot="2378676">
                    <a:off x="7496983" y="3631155"/>
                    <a:ext cx="992688" cy="206131"/>
                  </a:xfrm>
                  <a:prstGeom prst="roundRect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29" name="Isosceles Triangle 28">
                    <a:extLst>
                      <a:ext uri="{FF2B5EF4-FFF2-40B4-BE49-F238E27FC236}">
                        <a16:creationId xmlns:a16="http://schemas.microsoft.com/office/drawing/2014/main" id="{CC9D729D-CB85-67E7-D9B3-4B234A518DBB}"/>
                      </a:ext>
                    </a:extLst>
                  </p:cNvPr>
                  <p:cNvSpPr/>
                  <p:nvPr/>
                </p:nvSpPr>
                <p:spPr>
                  <a:xfrm>
                    <a:off x="7231064" y="3588550"/>
                    <a:ext cx="923484" cy="384175"/>
                  </a:xfrm>
                  <a:prstGeom prst="triangle">
                    <a:avLst>
                      <a:gd name="adj" fmla="val 47688"/>
                    </a:avLst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23" name="Plaque 22">
                <a:extLst>
                  <a:ext uri="{FF2B5EF4-FFF2-40B4-BE49-F238E27FC236}">
                    <a16:creationId xmlns:a16="http://schemas.microsoft.com/office/drawing/2014/main" id="{0160ECF3-60A5-4550-8D36-CD574BECA05C}"/>
                  </a:ext>
                </a:extLst>
              </p:cNvPr>
              <p:cNvSpPr/>
              <p:nvPr/>
            </p:nvSpPr>
            <p:spPr>
              <a:xfrm rot="2622955">
                <a:off x="995139" y="191207"/>
                <a:ext cx="69797" cy="68383"/>
              </a:xfrm>
              <a:prstGeom prst="plaque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312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345DC53-3103-E92D-E51E-1FB115DDC7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2FD0B0-2E78-F40C-E1D0-06D63066CF98}"/>
              </a:ext>
            </a:extLst>
          </p:cNvPr>
          <p:cNvSpPr/>
          <p:nvPr/>
        </p:nvSpPr>
        <p:spPr>
          <a:xfrm>
            <a:off x="2841625" y="5791627"/>
            <a:ext cx="7632700" cy="723900"/>
          </a:xfrm>
          <a:prstGeom prst="roundRect">
            <a:avLst>
              <a:gd name="adj" fmla="val 50000"/>
            </a:avLst>
          </a:prstGeom>
          <a:solidFill>
            <a:srgbClr val="EDF2FA"/>
          </a:solidFill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Type </a:t>
            </a:r>
            <a:r>
              <a:rPr lang="de-DE" sz="3200" dirty="0" err="1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something</a:t>
            </a:r>
            <a:r>
              <a:rPr lang="de-DE" sz="32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de-DE" sz="3200" dirty="0" err="1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to</a:t>
            </a:r>
            <a:r>
              <a:rPr lang="de-DE" sz="32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de-DE" sz="3200" dirty="0" err="1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begin</a:t>
            </a:r>
            <a:r>
              <a:rPr lang="de-DE" sz="32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de-DE" sz="3200" dirty="0" err="1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talking</a:t>
            </a:r>
            <a:r>
              <a:rPr lang="de-DE" sz="32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!</a:t>
            </a:r>
            <a:endParaRPr lang="LID4096" sz="3200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A0747-E71D-9012-D57E-DA857E5E9E4F}"/>
              </a:ext>
            </a:extLst>
          </p:cNvPr>
          <p:cNvSpPr txBox="1"/>
          <p:nvPr/>
        </p:nvSpPr>
        <p:spPr>
          <a:xfrm>
            <a:off x="2318151" y="1233209"/>
            <a:ext cx="2228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latin typeface="Comic Sans MS" panose="030F0702030302020204" pitchFamily="66" charset="0"/>
              </a:rPr>
              <a:t>Hello!</a:t>
            </a:r>
            <a:endParaRPr lang="LID4096" sz="6000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ACCDC-8A3F-3177-7AF2-4300252DB25C}"/>
              </a:ext>
            </a:extLst>
          </p:cNvPr>
          <p:cNvSpPr txBox="1"/>
          <p:nvPr/>
        </p:nvSpPr>
        <p:spPr>
          <a:xfrm>
            <a:off x="2318151" y="2103159"/>
            <a:ext cx="763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>
                <a:latin typeface="Comic Sans MS" panose="030F0702030302020204" pitchFamily="66" charset="0"/>
              </a:rPr>
              <a:t>I‘m</a:t>
            </a:r>
            <a:r>
              <a:rPr lang="de-DE" sz="3600" dirty="0">
                <a:latin typeface="Comic Sans MS" panose="030F0702030302020204" pitchFamily="66" charset="0"/>
              </a:rPr>
              <a:t> Vera, </a:t>
            </a:r>
            <a:r>
              <a:rPr lang="de-DE" sz="3600" dirty="0" err="1">
                <a:latin typeface="Comic Sans MS" panose="030F0702030302020204" pitchFamily="66" charset="0"/>
              </a:rPr>
              <a:t>here</a:t>
            </a:r>
            <a:r>
              <a:rPr lang="de-DE" sz="3600" dirty="0">
                <a:latin typeface="Comic Sans MS" panose="030F0702030302020204" pitchFamily="66" charset="0"/>
              </a:rPr>
              <a:t> </a:t>
            </a:r>
            <a:r>
              <a:rPr lang="de-DE" sz="3600" dirty="0" err="1">
                <a:latin typeface="Comic Sans MS" panose="030F0702030302020204" pitchFamily="66" charset="0"/>
              </a:rPr>
              <a:t>to</a:t>
            </a:r>
            <a:r>
              <a:rPr lang="de-DE" sz="3600" dirty="0">
                <a:latin typeface="Comic Sans MS" panose="030F0702030302020204" pitchFamily="66" charset="0"/>
              </a:rPr>
              <a:t> </a:t>
            </a:r>
            <a:r>
              <a:rPr lang="de-DE" sz="3600" dirty="0" err="1">
                <a:latin typeface="Comic Sans MS" panose="030F0702030302020204" pitchFamily="66" charset="0"/>
              </a:rPr>
              <a:t>help</a:t>
            </a:r>
            <a:r>
              <a:rPr lang="de-DE" sz="3600" dirty="0">
                <a:latin typeface="Comic Sans MS" panose="030F0702030302020204" pitchFamily="66" charset="0"/>
              </a:rPr>
              <a:t>!</a:t>
            </a:r>
            <a:endParaRPr lang="LID4096" sz="3600" dirty="0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4931F-C5DE-AD09-1AFF-99E231F82BED}"/>
              </a:ext>
            </a:extLst>
          </p:cNvPr>
          <p:cNvSpPr/>
          <p:nvPr/>
        </p:nvSpPr>
        <p:spPr>
          <a:xfrm>
            <a:off x="0" y="0"/>
            <a:ext cx="20637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50AEC6-9A2A-2DA2-7A2B-BF5293135293}"/>
              </a:ext>
            </a:extLst>
          </p:cNvPr>
          <p:cNvCxnSpPr/>
          <p:nvPr/>
        </p:nvCxnSpPr>
        <p:spPr>
          <a:xfrm flipV="1">
            <a:off x="2063750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95EEBB-7800-4B0D-C274-B891B4222A57}"/>
              </a:ext>
            </a:extLst>
          </p:cNvPr>
          <p:cNvSpPr txBox="1"/>
          <p:nvPr/>
        </p:nvSpPr>
        <p:spPr>
          <a:xfrm>
            <a:off x="0" y="1548199"/>
            <a:ext cx="2063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Arial Rounded MT Bold" panose="020F0704030504030204" pitchFamily="34" charset="0"/>
              </a:rPr>
              <a:t>Previous</a:t>
            </a:r>
            <a:r>
              <a:rPr lang="de-DE" sz="1600" dirty="0">
                <a:latin typeface="Arial Rounded MT Bold" panose="020F0704030504030204" pitchFamily="34" charset="0"/>
              </a:rPr>
              <a:t> </a:t>
            </a:r>
            <a:r>
              <a:rPr lang="de-DE" sz="1600" dirty="0" err="1">
                <a:latin typeface="Arial Rounded MT Bold" panose="020F0704030504030204" pitchFamily="34" charset="0"/>
              </a:rPr>
              <a:t>Convo</a:t>
            </a:r>
            <a:r>
              <a:rPr lang="de-DE" sz="1600" dirty="0">
                <a:latin typeface="Arial Rounded MT Bold" panose="020F0704030504030204" pitchFamily="34" charset="0"/>
              </a:rPr>
              <a:t> 1</a:t>
            </a:r>
            <a:endParaRPr lang="LID4096" sz="1600" dirty="0"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0C2C68-68A4-9914-9C81-76F834DBC5B1}"/>
              </a:ext>
            </a:extLst>
          </p:cNvPr>
          <p:cNvSpPr txBox="1"/>
          <p:nvPr/>
        </p:nvSpPr>
        <p:spPr>
          <a:xfrm>
            <a:off x="0" y="1910318"/>
            <a:ext cx="2063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Arial Rounded MT Bold" panose="020F0704030504030204" pitchFamily="34" charset="0"/>
              </a:rPr>
              <a:t>Previous</a:t>
            </a:r>
            <a:r>
              <a:rPr lang="de-DE" sz="1600" dirty="0">
                <a:latin typeface="Arial Rounded MT Bold" panose="020F0704030504030204" pitchFamily="34" charset="0"/>
              </a:rPr>
              <a:t> </a:t>
            </a:r>
            <a:r>
              <a:rPr lang="de-DE" sz="1600" dirty="0" err="1">
                <a:latin typeface="Arial Rounded MT Bold" panose="020F0704030504030204" pitchFamily="34" charset="0"/>
              </a:rPr>
              <a:t>Convo</a:t>
            </a:r>
            <a:r>
              <a:rPr lang="de-DE" sz="1600" dirty="0">
                <a:latin typeface="Arial Rounded MT Bold" panose="020F0704030504030204" pitchFamily="34" charset="0"/>
              </a:rPr>
              <a:t> 2</a:t>
            </a:r>
            <a:endParaRPr lang="LID4096" sz="1600" dirty="0">
              <a:latin typeface="Arial Rounded MT Bold" panose="020F070403050403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D5F48D-8254-FFCE-EDED-8400A427086A}"/>
              </a:ext>
            </a:extLst>
          </p:cNvPr>
          <p:cNvGrpSpPr/>
          <p:nvPr/>
        </p:nvGrpSpPr>
        <p:grpSpPr>
          <a:xfrm>
            <a:off x="368300" y="68350"/>
            <a:ext cx="1327149" cy="1015663"/>
            <a:chOff x="368300" y="68350"/>
            <a:chExt cx="1327149" cy="10156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FC4C55-55B2-E46F-4A72-36C5E6F99820}"/>
                </a:ext>
              </a:extLst>
            </p:cNvPr>
            <p:cNvGrpSpPr/>
            <p:nvPr/>
          </p:nvGrpSpPr>
          <p:grpSpPr>
            <a:xfrm>
              <a:off x="368300" y="68350"/>
              <a:ext cx="1327149" cy="1015663"/>
              <a:chOff x="6536129" y="2914289"/>
              <a:chExt cx="2239570" cy="1706313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6FEEDC5-4D48-03E4-F23D-C09B20D60D92}"/>
                  </a:ext>
                </a:extLst>
              </p:cNvPr>
              <p:cNvGrpSpPr/>
              <p:nvPr/>
            </p:nvGrpSpPr>
            <p:grpSpPr>
              <a:xfrm>
                <a:off x="6536129" y="2914289"/>
                <a:ext cx="2239570" cy="639955"/>
                <a:chOff x="4207018" y="2854688"/>
                <a:chExt cx="2239570" cy="639955"/>
              </a:xfrm>
              <a:grpFill/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076C223-3C63-E01F-57BD-960EBFAD57A8}"/>
                    </a:ext>
                  </a:extLst>
                </p:cNvPr>
                <p:cNvSpPr/>
                <p:nvPr/>
              </p:nvSpPr>
              <p:spPr>
                <a:xfrm rot="19231271">
                  <a:off x="4207018" y="3260291"/>
                  <a:ext cx="1344304" cy="206131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79089726-184D-08C1-99F6-2E7767E6B6E6}"/>
                    </a:ext>
                  </a:extLst>
                </p:cNvPr>
                <p:cNvSpPr/>
                <p:nvPr/>
              </p:nvSpPr>
              <p:spPr>
                <a:xfrm rot="2378676">
                  <a:off x="5102284" y="3260291"/>
                  <a:ext cx="1344304" cy="206131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5670429E-B435-3A70-DC8B-3F00A8E59DD1}"/>
                    </a:ext>
                  </a:extLst>
                </p:cNvPr>
                <p:cNvSpPr/>
                <p:nvPr/>
              </p:nvSpPr>
              <p:spPr>
                <a:xfrm>
                  <a:off x="5774436" y="2854688"/>
                  <a:ext cx="267589" cy="639955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2B08DE8-7524-7AD8-CB12-1F8955805009}"/>
                  </a:ext>
                </a:extLst>
              </p:cNvPr>
              <p:cNvGrpSpPr/>
              <p:nvPr/>
            </p:nvGrpSpPr>
            <p:grpSpPr>
              <a:xfrm>
                <a:off x="6846026" y="3554244"/>
                <a:ext cx="1627770" cy="1066358"/>
                <a:chOff x="6861901" y="3588550"/>
                <a:chExt cx="1627770" cy="1066358"/>
              </a:xfrm>
              <a:grpFill/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E4DCED1B-8944-A83D-DEF6-1409FF50B7CA}"/>
                    </a:ext>
                  </a:extLst>
                </p:cNvPr>
                <p:cNvGrpSpPr/>
                <p:nvPr/>
              </p:nvGrpSpPr>
              <p:grpSpPr>
                <a:xfrm>
                  <a:off x="6921741" y="3871242"/>
                  <a:ext cx="1501534" cy="783666"/>
                  <a:chOff x="6664566" y="4802236"/>
                  <a:chExt cx="1501534" cy="783666"/>
                </a:xfrm>
                <a:grpFill/>
              </p:grpSpPr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6E784445-1F28-65BE-975F-901ECA23FFDD}"/>
                      </a:ext>
                    </a:extLst>
                  </p:cNvPr>
                  <p:cNvSpPr/>
                  <p:nvPr/>
                </p:nvSpPr>
                <p:spPr>
                  <a:xfrm>
                    <a:off x="6664566" y="4896925"/>
                    <a:ext cx="579317" cy="688976"/>
                  </a:xfrm>
                  <a:prstGeom prst="roundRect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6" name="Rectangle: Rounded Corners 15">
                    <a:extLst>
                      <a:ext uri="{FF2B5EF4-FFF2-40B4-BE49-F238E27FC236}">
                        <a16:creationId xmlns:a16="http://schemas.microsoft.com/office/drawing/2014/main" id="{CA0E88AB-E8DF-F6F9-C459-DD4457DDC5E2}"/>
                      </a:ext>
                    </a:extLst>
                  </p:cNvPr>
                  <p:cNvSpPr/>
                  <p:nvPr/>
                </p:nvSpPr>
                <p:spPr>
                  <a:xfrm>
                    <a:off x="7586783" y="4896926"/>
                    <a:ext cx="579317" cy="688976"/>
                  </a:xfrm>
                  <a:prstGeom prst="roundRect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934873C2-8339-DA62-EA02-657C3C24E9E8}"/>
                      </a:ext>
                    </a:extLst>
                  </p:cNvPr>
                  <p:cNvSpPr/>
                  <p:nvPr/>
                </p:nvSpPr>
                <p:spPr>
                  <a:xfrm>
                    <a:off x="6664566" y="4895617"/>
                    <a:ext cx="1501534" cy="162054"/>
                  </a:xfrm>
                  <a:prstGeom prst="roundRect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8" name="Plaque 17">
                    <a:extLst>
                      <a:ext uri="{FF2B5EF4-FFF2-40B4-BE49-F238E27FC236}">
                        <a16:creationId xmlns:a16="http://schemas.microsoft.com/office/drawing/2014/main" id="{89897EEF-67F1-C9E2-9D14-3827BBBF6B00}"/>
                      </a:ext>
                    </a:extLst>
                  </p:cNvPr>
                  <p:cNvSpPr/>
                  <p:nvPr/>
                </p:nvSpPr>
                <p:spPr>
                  <a:xfrm>
                    <a:off x="7028253" y="4802236"/>
                    <a:ext cx="344850" cy="384175"/>
                  </a:xfrm>
                  <a:prstGeom prst="plaque">
                    <a:avLst>
                      <a:gd name="adj" fmla="val 37843"/>
                    </a:avLst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9" name="Plaque 18">
                    <a:extLst>
                      <a:ext uri="{FF2B5EF4-FFF2-40B4-BE49-F238E27FC236}">
                        <a16:creationId xmlns:a16="http://schemas.microsoft.com/office/drawing/2014/main" id="{F393DB6F-0D1C-D9AD-6175-E53F3566EAAD}"/>
                      </a:ext>
                    </a:extLst>
                  </p:cNvPr>
                  <p:cNvSpPr/>
                  <p:nvPr/>
                </p:nvSpPr>
                <p:spPr>
                  <a:xfrm>
                    <a:off x="7458169" y="4802401"/>
                    <a:ext cx="344850" cy="384176"/>
                  </a:xfrm>
                  <a:prstGeom prst="plaque">
                    <a:avLst>
                      <a:gd name="adj" fmla="val 37843"/>
                    </a:avLst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CEAFB95C-A077-7E62-162C-7EB82189AFC3}"/>
                    </a:ext>
                  </a:extLst>
                </p:cNvPr>
                <p:cNvSpPr/>
                <p:nvPr/>
              </p:nvSpPr>
              <p:spPr>
                <a:xfrm rot="19231271">
                  <a:off x="6861901" y="3633792"/>
                  <a:ext cx="1002099" cy="206131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dirty="0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92D358E3-3E24-4572-6A3C-F571F728D708}"/>
                    </a:ext>
                  </a:extLst>
                </p:cNvPr>
                <p:cNvSpPr/>
                <p:nvPr/>
              </p:nvSpPr>
              <p:spPr>
                <a:xfrm rot="2378676">
                  <a:off x="7496983" y="3631155"/>
                  <a:ext cx="992688" cy="206131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28FADF18-FCA2-ACEF-4CCC-9E4711E57C3C}"/>
                    </a:ext>
                  </a:extLst>
                </p:cNvPr>
                <p:cNvSpPr/>
                <p:nvPr/>
              </p:nvSpPr>
              <p:spPr>
                <a:xfrm>
                  <a:off x="7231064" y="3588550"/>
                  <a:ext cx="923484" cy="384175"/>
                </a:xfrm>
                <a:prstGeom prst="triangle">
                  <a:avLst>
                    <a:gd name="adj" fmla="val 47688"/>
                  </a:avLst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</p:grpSp>
        <p:sp>
          <p:nvSpPr>
            <p:cNvPr id="29" name="Plaque 28">
              <a:extLst>
                <a:ext uri="{FF2B5EF4-FFF2-40B4-BE49-F238E27FC236}">
                  <a16:creationId xmlns:a16="http://schemas.microsoft.com/office/drawing/2014/main" id="{D7E4701D-E0B7-7884-9940-35907A5EFDF4}"/>
                </a:ext>
              </a:extLst>
            </p:cNvPr>
            <p:cNvSpPr/>
            <p:nvPr/>
          </p:nvSpPr>
          <p:spPr>
            <a:xfrm rot="2622955">
              <a:off x="995139" y="191207"/>
              <a:ext cx="69797" cy="68383"/>
            </a:xfrm>
            <a:prstGeom prst="plaqu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2E6F8C3-D47B-18D8-9A91-84B4EA1509E0}"/>
              </a:ext>
            </a:extLst>
          </p:cNvPr>
          <p:cNvSpPr txBox="1"/>
          <p:nvPr/>
        </p:nvSpPr>
        <p:spPr>
          <a:xfrm>
            <a:off x="4326097" y="-8099"/>
            <a:ext cx="787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This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model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make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mistakes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Make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sure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everything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believing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it.</a:t>
            </a:r>
            <a:endParaRPr lang="LID4096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977EB4-B2D1-36E5-7D1A-3DE6CC0FD2FE}"/>
              </a:ext>
            </a:extLst>
          </p:cNvPr>
          <p:cNvSpPr/>
          <p:nvPr/>
        </p:nvSpPr>
        <p:spPr>
          <a:xfrm>
            <a:off x="10690224" y="5791626"/>
            <a:ext cx="723899" cy="723900"/>
          </a:xfrm>
          <a:prstGeom prst="ellipse">
            <a:avLst/>
          </a:prstGeom>
          <a:solidFill>
            <a:srgbClr val="EDF2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>
                <a:solidFill>
                  <a:schemeClr val="tx1"/>
                </a:solidFill>
              </a:rPr>
              <a:t>+</a:t>
            </a:r>
            <a:endParaRPr lang="LID4096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2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40ACA7-F439-C340-1B11-80DAD2F3B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BC292DC-CBDB-BB85-C3DD-62EA74F53178}"/>
              </a:ext>
            </a:extLst>
          </p:cNvPr>
          <p:cNvSpPr/>
          <p:nvPr/>
        </p:nvSpPr>
        <p:spPr>
          <a:xfrm>
            <a:off x="57150" y="1587500"/>
            <a:ext cx="1916107" cy="27102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78B594-46D2-D1A7-3EE2-859AAC6C064F}"/>
              </a:ext>
            </a:extLst>
          </p:cNvPr>
          <p:cNvCxnSpPr/>
          <p:nvPr/>
        </p:nvCxnSpPr>
        <p:spPr>
          <a:xfrm flipV="1">
            <a:off x="2063750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0C4130B-F80F-0538-EA5F-29A149813FBF}"/>
              </a:ext>
            </a:extLst>
          </p:cNvPr>
          <p:cNvSpPr txBox="1"/>
          <p:nvPr/>
        </p:nvSpPr>
        <p:spPr>
          <a:xfrm>
            <a:off x="0" y="1548199"/>
            <a:ext cx="1608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Arial Rounded MT Bold" panose="020F0704030504030204" pitchFamily="34" charset="0"/>
              </a:rPr>
              <a:t>Current</a:t>
            </a:r>
            <a:r>
              <a:rPr lang="de-DE" sz="1600" dirty="0">
                <a:latin typeface="Arial Rounded MT Bold" panose="020F0704030504030204" pitchFamily="34" charset="0"/>
              </a:rPr>
              <a:t> </a:t>
            </a:r>
            <a:r>
              <a:rPr lang="de-DE" sz="1600" dirty="0" err="1">
                <a:latin typeface="Arial Rounded MT Bold" panose="020F0704030504030204" pitchFamily="34" charset="0"/>
              </a:rPr>
              <a:t>convo</a:t>
            </a:r>
            <a:endParaRPr lang="LID4096" sz="16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F0615-11EC-169A-E8D7-941B1323A9E0}"/>
              </a:ext>
            </a:extLst>
          </p:cNvPr>
          <p:cNvSpPr txBox="1"/>
          <p:nvPr/>
        </p:nvSpPr>
        <p:spPr>
          <a:xfrm>
            <a:off x="0" y="1910318"/>
            <a:ext cx="2063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Arial Rounded MT Bold" panose="020F0704030504030204" pitchFamily="34" charset="0"/>
              </a:rPr>
              <a:t>Previous</a:t>
            </a:r>
            <a:r>
              <a:rPr lang="de-DE" sz="1600" dirty="0">
                <a:latin typeface="Arial Rounded MT Bold" panose="020F0704030504030204" pitchFamily="34" charset="0"/>
              </a:rPr>
              <a:t> </a:t>
            </a:r>
            <a:r>
              <a:rPr lang="de-DE" sz="1600" dirty="0" err="1">
                <a:latin typeface="Arial Rounded MT Bold" panose="020F0704030504030204" pitchFamily="34" charset="0"/>
              </a:rPr>
              <a:t>Convo</a:t>
            </a:r>
            <a:r>
              <a:rPr lang="de-DE" sz="1600" dirty="0">
                <a:latin typeface="Arial Rounded MT Bold" panose="020F0704030504030204" pitchFamily="34" charset="0"/>
              </a:rPr>
              <a:t> 1</a:t>
            </a:r>
            <a:endParaRPr lang="LID4096" sz="1600" dirty="0">
              <a:latin typeface="Arial Rounded MT Bold" panose="020F07040305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7AABDE-669D-B81E-CB9D-F6889EBE806D}"/>
              </a:ext>
            </a:extLst>
          </p:cNvPr>
          <p:cNvGrpSpPr/>
          <p:nvPr/>
        </p:nvGrpSpPr>
        <p:grpSpPr>
          <a:xfrm>
            <a:off x="368300" y="68350"/>
            <a:ext cx="1327149" cy="1015663"/>
            <a:chOff x="368300" y="68350"/>
            <a:chExt cx="1327149" cy="101566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7867E8-3053-B631-AE81-D7D784491DD1}"/>
                </a:ext>
              </a:extLst>
            </p:cNvPr>
            <p:cNvGrpSpPr/>
            <p:nvPr/>
          </p:nvGrpSpPr>
          <p:grpSpPr>
            <a:xfrm>
              <a:off x="368300" y="68350"/>
              <a:ext cx="1327149" cy="1015663"/>
              <a:chOff x="6536129" y="2914289"/>
              <a:chExt cx="2239570" cy="1706313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32E3AAD-5D8D-43C1-744B-4F79FBC41CF0}"/>
                  </a:ext>
                </a:extLst>
              </p:cNvPr>
              <p:cNvGrpSpPr/>
              <p:nvPr/>
            </p:nvGrpSpPr>
            <p:grpSpPr>
              <a:xfrm>
                <a:off x="6536129" y="2914289"/>
                <a:ext cx="2239570" cy="639955"/>
                <a:chOff x="4207018" y="2854688"/>
                <a:chExt cx="2239570" cy="639955"/>
              </a:xfrm>
              <a:grpFill/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8B1EF744-5C8E-1D35-CCEE-52BA5F2EBCA3}"/>
                    </a:ext>
                  </a:extLst>
                </p:cNvPr>
                <p:cNvSpPr/>
                <p:nvPr/>
              </p:nvSpPr>
              <p:spPr>
                <a:xfrm rot="19231271">
                  <a:off x="4207018" y="3260291"/>
                  <a:ext cx="1344304" cy="206131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1E9D8F2A-1016-7EEE-605F-C610699247D7}"/>
                    </a:ext>
                  </a:extLst>
                </p:cNvPr>
                <p:cNvSpPr/>
                <p:nvPr/>
              </p:nvSpPr>
              <p:spPr>
                <a:xfrm rot="2378676">
                  <a:off x="5102284" y="3260291"/>
                  <a:ext cx="1344304" cy="206131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D76A3112-3F01-0926-2E74-C84ACEFDE9BF}"/>
                    </a:ext>
                  </a:extLst>
                </p:cNvPr>
                <p:cNvSpPr/>
                <p:nvPr/>
              </p:nvSpPr>
              <p:spPr>
                <a:xfrm>
                  <a:off x="5774436" y="2854688"/>
                  <a:ext cx="267589" cy="639955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EAE9F1E-1A9B-B11B-2677-7830E6CBFAA8}"/>
                  </a:ext>
                </a:extLst>
              </p:cNvPr>
              <p:cNvGrpSpPr/>
              <p:nvPr/>
            </p:nvGrpSpPr>
            <p:grpSpPr>
              <a:xfrm>
                <a:off x="6846026" y="3554244"/>
                <a:ext cx="1627770" cy="1066358"/>
                <a:chOff x="6861901" y="3588550"/>
                <a:chExt cx="1627770" cy="1066358"/>
              </a:xfrm>
              <a:grpFill/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9BD4F1F6-007F-82A9-A27D-2F5745C56508}"/>
                    </a:ext>
                  </a:extLst>
                </p:cNvPr>
                <p:cNvGrpSpPr/>
                <p:nvPr/>
              </p:nvGrpSpPr>
              <p:grpSpPr>
                <a:xfrm>
                  <a:off x="6921741" y="3871242"/>
                  <a:ext cx="1501534" cy="783666"/>
                  <a:chOff x="6664566" y="4802236"/>
                  <a:chExt cx="1501534" cy="783666"/>
                </a:xfrm>
                <a:grpFill/>
              </p:grpSpPr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C1E4B9FC-AA14-AB74-7686-C5F70A6E1CBC}"/>
                      </a:ext>
                    </a:extLst>
                  </p:cNvPr>
                  <p:cNvSpPr/>
                  <p:nvPr/>
                </p:nvSpPr>
                <p:spPr>
                  <a:xfrm>
                    <a:off x="6664566" y="4896925"/>
                    <a:ext cx="579317" cy="688976"/>
                  </a:xfrm>
                  <a:prstGeom prst="roundRect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6" name="Rectangle: Rounded Corners 15">
                    <a:extLst>
                      <a:ext uri="{FF2B5EF4-FFF2-40B4-BE49-F238E27FC236}">
                        <a16:creationId xmlns:a16="http://schemas.microsoft.com/office/drawing/2014/main" id="{446C8917-5B28-D399-66DE-159B54EFBB6D}"/>
                      </a:ext>
                    </a:extLst>
                  </p:cNvPr>
                  <p:cNvSpPr/>
                  <p:nvPr/>
                </p:nvSpPr>
                <p:spPr>
                  <a:xfrm>
                    <a:off x="7586783" y="4896926"/>
                    <a:ext cx="579317" cy="688976"/>
                  </a:xfrm>
                  <a:prstGeom prst="roundRect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5A202288-9018-C69B-FB77-F1A44F094E6A}"/>
                      </a:ext>
                    </a:extLst>
                  </p:cNvPr>
                  <p:cNvSpPr/>
                  <p:nvPr/>
                </p:nvSpPr>
                <p:spPr>
                  <a:xfrm>
                    <a:off x="6664566" y="4895617"/>
                    <a:ext cx="1501534" cy="162054"/>
                  </a:xfrm>
                  <a:prstGeom prst="roundRect">
                    <a:avLst/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8" name="Plaque 17">
                    <a:extLst>
                      <a:ext uri="{FF2B5EF4-FFF2-40B4-BE49-F238E27FC236}">
                        <a16:creationId xmlns:a16="http://schemas.microsoft.com/office/drawing/2014/main" id="{99C14D94-2FD3-8A30-4E18-15502E11858F}"/>
                      </a:ext>
                    </a:extLst>
                  </p:cNvPr>
                  <p:cNvSpPr/>
                  <p:nvPr/>
                </p:nvSpPr>
                <p:spPr>
                  <a:xfrm>
                    <a:off x="7028253" y="4802236"/>
                    <a:ext cx="344850" cy="384175"/>
                  </a:xfrm>
                  <a:prstGeom prst="plaque">
                    <a:avLst>
                      <a:gd name="adj" fmla="val 37843"/>
                    </a:avLst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9" name="Plaque 18">
                    <a:extLst>
                      <a:ext uri="{FF2B5EF4-FFF2-40B4-BE49-F238E27FC236}">
                        <a16:creationId xmlns:a16="http://schemas.microsoft.com/office/drawing/2014/main" id="{56BD2BC8-2FBC-80E1-48C9-A4628DD75418}"/>
                      </a:ext>
                    </a:extLst>
                  </p:cNvPr>
                  <p:cNvSpPr/>
                  <p:nvPr/>
                </p:nvSpPr>
                <p:spPr>
                  <a:xfrm>
                    <a:off x="7458169" y="4802401"/>
                    <a:ext cx="344850" cy="384176"/>
                  </a:xfrm>
                  <a:prstGeom prst="plaque">
                    <a:avLst>
                      <a:gd name="adj" fmla="val 37843"/>
                    </a:avLst>
                  </a:prstGeom>
                  <a:grp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667A65E6-C069-5CFA-13B3-4EFC2BD524AB}"/>
                    </a:ext>
                  </a:extLst>
                </p:cNvPr>
                <p:cNvSpPr/>
                <p:nvPr/>
              </p:nvSpPr>
              <p:spPr>
                <a:xfrm rot="19231271">
                  <a:off x="6861901" y="3633792"/>
                  <a:ext cx="1002099" cy="206131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dirty="0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545D83D8-91CB-002C-316A-4189E69D9F6E}"/>
                    </a:ext>
                  </a:extLst>
                </p:cNvPr>
                <p:cNvSpPr/>
                <p:nvPr/>
              </p:nvSpPr>
              <p:spPr>
                <a:xfrm rot="2378676">
                  <a:off x="7496983" y="3631155"/>
                  <a:ext cx="992688" cy="206131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32BF4B63-938B-94C7-FCC0-404A31F80C4D}"/>
                    </a:ext>
                  </a:extLst>
                </p:cNvPr>
                <p:cNvSpPr/>
                <p:nvPr/>
              </p:nvSpPr>
              <p:spPr>
                <a:xfrm>
                  <a:off x="7231064" y="3588550"/>
                  <a:ext cx="923484" cy="384175"/>
                </a:xfrm>
                <a:prstGeom prst="triangle">
                  <a:avLst>
                    <a:gd name="adj" fmla="val 47688"/>
                  </a:avLst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</p:grpSp>
        <p:sp>
          <p:nvSpPr>
            <p:cNvPr id="8" name="Plaque 7">
              <a:extLst>
                <a:ext uri="{FF2B5EF4-FFF2-40B4-BE49-F238E27FC236}">
                  <a16:creationId xmlns:a16="http://schemas.microsoft.com/office/drawing/2014/main" id="{E46074FD-7230-86F4-F6AE-A92666A8C98D}"/>
                </a:ext>
              </a:extLst>
            </p:cNvPr>
            <p:cNvSpPr/>
            <p:nvPr/>
          </p:nvSpPr>
          <p:spPr>
            <a:xfrm rot="2622955">
              <a:off x="995139" y="191207"/>
              <a:ext cx="69797" cy="68383"/>
            </a:xfrm>
            <a:prstGeom prst="plaqu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61A8767-4713-9752-2A64-3D1ED7C67568}"/>
              </a:ext>
            </a:extLst>
          </p:cNvPr>
          <p:cNvSpPr txBox="1"/>
          <p:nvPr/>
        </p:nvSpPr>
        <p:spPr>
          <a:xfrm>
            <a:off x="-1" y="2272437"/>
            <a:ext cx="2063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Arial Rounded MT Bold" panose="020F0704030504030204" pitchFamily="34" charset="0"/>
              </a:rPr>
              <a:t>Previous</a:t>
            </a:r>
            <a:r>
              <a:rPr lang="de-DE" sz="1600" dirty="0">
                <a:latin typeface="Arial Rounded MT Bold" panose="020F0704030504030204" pitchFamily="34" charset="0"/>
              </a:rPr>
              <a:t> </a:t>
            </a:r>
            <a:r>
              <a:rPr lang="de-DE" sz="1600" dirty="0" err="1">
                <a:latin typeface="Arial Rounded MT Bold" panose="020F0704030504030204" pitchFamily="34" charset="0"/>
              </a:rPr>
              <a:t>Convo</a:t>
            </a:r>
            <a:r>
              <a:rPr lang="de-DE" sz="1600" dirty="0">
                <a:latin typeface="Arial Rounded MT Bold" panose="020F0704030504030204" pitchFamily="34" charset="0"/>
              </a:rPr>
              <a:t> 2</a:t>
            </a:r>
            <a:endParaRPr lang="LID4096" sz="1600" dirty="0">
              <a:latin typeface="Arial Rounded MT Bold" panose="020F070403050403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9B3A2E-4AFC-6CF9-74BB-AA50CB2810FE}"/>
              </a:ext>
            </a:extLst>
          </p:cNvPr>
          <p:cNvSpPr/>
          <p:nvPr/>
        </p:nvSpPr>
        <p:spPr>
          <a:xfrm>
            <a:off x="2841626" y="5763683"/>
            <a:ext cx="7632700" cy="723900"/>
          </a:xfrm>
          <a:prstGeom prst="roundRect">
            <a:avLst>
              <a:gd name="adj" fmla="val 50000"/>
            </a:avLst>
          </a:prstGeom>
          <a:solidFill>
            <a:srgbClr val="EDF2FA"/>
          </a:solidFill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Chat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with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 Vera </a:t>
            </a:r>
            <a:endParaRPr lang="LID4096" sz="2400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AD06D3-1DE6-1B8F-38AE-9981A8E52AA0}"/>
              </a:ext>
            </a:extLst>
          </p:cNvPr>
          <p:cNvSpPr/>
          <p:nvPr/>
        </p:nvSpPr>
        <p:spPr>
          <a:xfrm>
            <a:off x="10690225" y="5763682"/>
            <a:ext cx="723899" cy="723900"/>
          </a:xfrm>
          <a:prstGeom prst="ellipse">
            <a:avLst/>
          </a:prstGeom>
          <a:solidFill>
            <a:srgbClr val="EDF2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>
                <a:solidFill>
                  <a:schemeClr val="tx1"/>
                </a:solidFill>
              </a:rPr>
              <a:t>+</a:t>
            </a:r>
            <a:endParaRPr lang="LID4096" sz="60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E54E816-51CA-01A6-E39E-C1E29C8C54BC}"/>
              </a:ext>
            </a:extLst>
          </p:cNvPr>
          <p:cNvSpPr/>
          <p:nvPr/>
        </p:nvSpPr>
        <p:spPr>
          <a:xfrm>
            <a:off x="4656667" y="1548199"/>
            <a:ext cx="5621866" cy="2973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6840270-60B5-3B72-DE4C-47C4013B5F70}"/>
              </a:ext>
            </a:extLst>
          </p:cNvPr>
          <p:cNvSpPr/>
          <p:nvPr/>
        </p:nvSpPr>
        <p:spPr>
          <a:xfrm>
            <a:off x="2743200" y="3953934"/>
            <a:ext cx="1667933" cy="55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698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97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5E17A0-240C-A16B-DDBC-85D0772DFA4C}"/>
              </a:ext>
            </a:extLst>
          </p:cNvPr>
          <p:cNvSpPr txBox="1"/>
          <p:nvPr/>
        </p:nvSpPr>
        <p:spPr>
          <a:xfrm>
            <a:off x="222250" y="501650"/>
            <a:ext cx="6280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</a:t>
            </a:r>
            <a:r>
              <a:rPr lang="de-DE" dirty="0" err="1"/>
              <a:t>philosophy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Rounded </a:t>
            </a:r>
            <a:r>
              <a:rPr lang="de-DE" dirty="0" err="1"/>
              <a:t>edges</a:t>
            </a:r>
            <a:r>
              <a:rPr lang="de-DE" dirty="0"/>
              <a:t>, not sharp (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casually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Colours (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not </a:t>
            </a:r>
            <a:r>
              <a:rPr lang="de-DE" dirty="0" err="1"/>
              <a:t>looking</a:t>
            </a:r>
            <a:r>
              <a:rPr lang="de-DE" dirty="0"/>
              <a:t> formal)</a:t>
            </a:r>
          </a:p>
          <a:p>
            <a:pPr marL="285750" indent="-285750">
              <a:buFontTx/>
              <a:buChar char="-"/>
            </a:pPr>
            <a:r>
              <a:rPr lang="de-DE" dirty="0"/>
              <a:t>Not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colours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</a:t>
            </a:r>
            <a:r>
              <a:rPr lang="de-DE" dirty="0" err="1"/>
              <a:t>childish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Warm/happy </a:t>
            </a:r>
            <a:r>
              <a:rPr lang="de-DE" dirty="0" err="1"/>
              <a:t>colours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blue</a:t>
            </a:r>
            <a:r>
              <a:rPr lang="de-DE" dirty="0"/>
              <a:t> </a:t>
            </a:r>
            <a:r>
              <a:rPr lang="de-DE" dirty="0" err="1"/>
              <a:t>pls</a:t>
            </a:r>
            <a:r>
              <a:rPr lang="de-DE" dirty="0"/>
              <a:t> </a:t>
            </a:r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sad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Based</a:t>
            </a:r>
            <a:r>
              <a:rPr lang="de-DE" dirty="0"/>
              <a:t> off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(ChatGPT) so </a:t>
            </a:r>
            <a:r>
              <a:rPr lang="de-DE" dirty="0" err="1"/>
              <a:t>it‘s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concern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Use </a:t>
            </a:r>
            <a:r>
              <a:rPr lang="de-DE" dirty="0" err="1"/>
              <a:t>words</a:t>
            </a:r>
            <a:r>
              <a:rPr lang="de-DE" dirty="0"/>
              <a:t> like „Talk“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descibe</a:t>
            </a:r>
            <a:r>
              <a:rPr lang="de-DE" dirty="0"/>
              <a:t> </a:t>
            </a:r>
            <a:r>
              <a:rPr lang="de-DE" dirty="0" err="1"/>
              <a:t>sending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bot,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seem</a:t>
            </a:r>
            <a:r>
              <a:rPr lang="de-DE" dirty="0"/>
              <a:t> like </a:t>
            </a: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bot and not just </a:t>
            </a:r>
            <a:r>
              <a:rPr lang="de-DE" dirty="0" err="1"/>
              <a:t>messaging</a:t>
            </a:r>
            <a:r>
              <a:rPr lang="de-DE" dirty="0"/>
              <a:t> a </a:t>
            </a:r>
            <a:r>
              <a:rPr lang="de-DE" dirty="0" err="1"/>
              <a:t>machine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5522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Arial Rounded MT Bold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Burchard, Maks (240894)</dc:creator>
  <cp:lastModifiedBy>Burchard, Maks (240894)</cp:lastModifiedBy>
  <cp:revision>13</cp:revision>
  <dcterms:created xsi:type="dcterms:W3CDTF">2025-02-01T12:01:48Z</dcterms:created>
  <dcterms:modified xsi:type="dcterms:W3CDTF">2025-02-01T13:35:38Z</dcterms:modified>
</cp:coreProperties>
</file>