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2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50" d="100"/>
          <a:sy n="50" d="100"/>
        </p:scale>
        <p:origin x="2268"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6328B-18A6-457A-8B4F-454F616B03EC}" type="datetimeFigureOut">
              <a:rPr lang="LID4096" smtClean="0"/>
              <a:t>02/02/2025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12A56-1AC9-4426-9AAB-2C443D3B73BE}" type="slidenum">
              <a:rPr lang="LID4096" smtClean="0"/>
              <a:t>‹#›</a:t>
            </a:fld>
            <a:endParaRPr lang="LID4096"/>
          </a:p>
        </p:txBody>
      </p:sp>
    </p:spTree>
    <p:extLst>
      <p:ext uri="{BB962C8B-B14F-4D97-AF65-F5344CB8AC3E}">
        <p14:creationId xmlns:p14="http://schemas.microsoft.com/office/powerpoint/2010/main" val="321342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2812A56-1AC9-4426-9AAB-2C443D3B73BE}" type="slidenum">
              <a:rPr lang="LID4096" smtClean="0"/>
              <a:t>3</a:t>
            </a:fld>
            <a:endParaRPr lang="LID4096"/>
          </a:p>
        </p:txBody>
      </p:sp>
    </p:spTree>
    <p:extLst>
      <p:ext uri="{BB962C8B-B14F-4D97-AF65-F5344CB8AC3E}">
        <p14:creationId xmlns:p14="http://schemas.microsoft.com/office/powerpoint/2010/main" val="259270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B56B-4D93-FE59-2FFC-012914228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6BA82AE-6C6D-66F7-0C05-AD06B9D8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A586F099-33A1-A690-B894-87824476C025}"/>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5" name="Footer Placeholder 4">
            <a:extLst>
              <a:ext uri="{FF2B5EF4-FFF2-40B4-BE49-F238E27FC236}">
                <a16:creationId xmlns:a16="http://schemas.microsoft.com/office/drawing/2014/main" id="{905C8AB2-B7D5-9C71-D2E8-000BB4BFBF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B4DCC95-5E72-79D0-E6FE-1759523F3D0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7819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07FE-0511-E716-3863-7E919A43D01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7A47D2A-B94C-640F-CCF7-E53FF77EF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A80124-99C0-52A0-E29B-0B03FD197CE1}"/>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5" name="Footer Placeholder 4">
            <a:extLst>
              <a:ext uri="{FF2B5EF4-FFF2-40B4-BE49-F238E27FC236}">
                <a16:creationId xmlns:a16="http://schemas.microsoft.com/office/drawing/2014/main" id="{CCB599FA-135A-98EC-81F5-030248EDE53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FAEEB70-8B8B-C68D-0CA9-277D9A80B65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3390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8F385-50D6-495D-BC84-AE038279FE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79D9030-EA57-0EB1-5B82-ACFE4174A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6ADE347-F73D-D4FF-399B-B6DC99121DE4}"/>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5" name="Footer Placeholder 4">
            <a:extLst>
              <a:ext uri="{FF2B5EF4-FFF2-40B4-BE49-F238E27FC236}">
                <a16:creationId xmlns:a16="http://schemas.microsoft.com/office/drawing/2014/main" id="{E597D967-5F17-FCDA-A93C-2D2CCE26DF7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EAB0F1D-E4D1-E452-8192-674E24D2F7D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0184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78E6-2CD4-AB5C-D0C3-20C3AC164D3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8584A1D-58A5-3AAB-77A4-82A43186B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7315733-2E7E-109B-7F52-3C2AAAB8166A}"/>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5" name="Footer Placeholder 4">
            <a:extLst>
              <a:ext uri="{FF2B5EF4-FFF2-40B4-BE49-F238E27FC236}">
                <a16:creationId xmlns:a16="http://schemas.microsoft.com/office/drawing/2014/main" id="{AF6CAC07-D0BA-3B15-4BBC-559AFC273AE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5577844-0AA9-FE71-F6B9-315565C1DA43}"/>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149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81E0-3015-AFBB-B1C4-68D9ECD5F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F4A9788-5B0A-40DC-B92D-7D5429C312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1434C2-0F9F-E4D2-6251-FA458AA47844}"/>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5" name="Footer Placeholder 4">
            <a:extLst>
              <a:ext uri="{FF2B5EF4-FFF2-40B4-BE49-F238E27FC236}">
                <a16:creationId xmlns:a16="http://schemas.microsoft.com/office/drawing/2014/main" id="{C95C8CB4-C620-608C-207D-81D2A32AE1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8176D63-80A8-A4F9-A847-73C51F5F413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28111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B11D-A4DF-4B4F-8081-86814CA5CC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42CD5A1-3D57-9529-E6A8-6904B28D9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6FD4009-1311-9B54-72DE-CB59977B0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EA42D84D-D0DC-E6DB-366C-080AF26224AA}"/>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6" name="Footer Placeholder 5">
            <a:extLst>
              <a:ext uri="{FF2B5EF4-FFF2-40B4-BE49-F238E27FC236}">
                <a16:creationId xmlns:a16="http://schemas.microsoft.com/office/drawing/2014/main" id="{0EEB8989-2E0B-50DF-5FD6-B6812A5C55E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5ED76A2-8BE5-0E66-DF9F-EEAD3807690B}"/>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0321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05B5-2226-A794-739C-C4EE217B82E5}"/>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DBD0FBD-ABFA-47A9-5AAD-13399B19E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961D6-EE94-3429-F5F7-8EB78B4AF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5961621C-2356-4C8C-64AF-8008C612C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F1FD8-7778-6882-50FC-29E06796A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AA9995DC-87D9-6E60-0F49-1653E5A7DD48}"/>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8" name="Footer Placeholder 7">
            <a:extLst>
              <a:ext uri="{FF2B5EF4-FFF2-40B4-BE49-F238E27FC236}">
                <a16:creationId xmlns:a16="http://schemas.microsoft.com/office/drawing/2014/main" id="{1B4DD8BB-9970-8B4A-E795-1EFAAB35AD6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3261ECCA-39F4-61C0-9DD9-915DA1FEA23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46493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697D-52EF-8039-D454-C70E7FD9F4C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3D639AA-2738-32F2-E868-6EE6C7E47913}"/>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4" name="Footer Placeholder 3">
            <a:extLst>
              <a:ext uri="{FF2B5EF4-FFF2-40B4-BE49-F238E27FC236}">
                <a16:creationId xmlns:a16="http://schemas.microsoft.com/office/drawing/2014/main" id="{C6E32D53-A52E-D19B-A834-93DBDEC9FDB9}"/>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49B87D9-024D-C328-1AAE-D90134541D0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31074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A6900-34B8-716B-AD3F-FB2E2318FF15}"/>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3" name="Footer Placeholder 2">
            <a:extLst>
              <a:ext uri="{FF2B5EF4-FFF2-40B4-BE49-F238E27FC236}">
                <a16:creationId xmlns:a16="http://schemas.microsoft.com/office/drawing/2014/main" id="{32E8C27B-7BEE-B673-449E-B41389B79DFB}"/>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19BF4F5C-DE9C-A396-6C56-AA85DEB89FA5}"/>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87272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F231-5EB9-3351-3DA9-9705C6519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3C33D05-6E33-3E8C-9656-FCD936CA7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DA1D5807-A426-90EA-601D-7190CF5B1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A01F2-69DA-FEEC-5D25-D69124046B76}"/>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6" name="Footer Placeholder 5">
            <a:extLst>
              <a:ext uri="{FF2B5EF4-FFF2-40B4-BE49-F238E27FC236}">
                <a16:creationId xmlns:a16="http://schemas.microsoft.com/office/drawing/2014/main" id="{7696DB87-58D5-FB14-3D2D-1BDE2BCC46C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5207AA3-3A62-745F-0714-DAB3A9A01AFF}"/>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6868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BBFC-8BAB-0A3B-EDCD-299F70644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8BD280E9-F731-4875-F9D6-0ACF784CB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8667C9E9-15ED-AFCB-2ED2-FB0EADF60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A623A-FEFB-5D65-B7F1-C2F637B35921}"/>
              </a:ext>
            </a:extLst>
          </p:cNvPr>
          <p:cNvSpPr>
            <a:spLocks noGrp="1"/>
          </p:cNvSpPr>
          <p:nvPr>
            <p:ph type="dt" sz="half" idx="10"/>
          </p:nvPr>
        </p:nvSpPr>
        <p:spPr/>
        <p:txBody>
          <a:bodyPr/>
          <a:lstStyle/>
          <a:p>
            <a:fld id="{6DC12648-C207-4DAE-A714-2E3BEEF7B709}" type="datetimeFigureOut">
              <a:rPr lang="LID4096" smtClean="0"/>
              <a:t>02/02/2025</a:t>
            </a:fld>
            <a:endParaRPr lang="LID4096"/>
          </a:p>
        </p:txBody>
      </p:sp>
      <p:sp>
        <p:nvSpPr>
          <p:cNvPr id="6" name="Footer Placeholder 5">
            <a:extLst>
              <a:ext uri="{FF2B5EF4-FFF2-40B4-BE49-F238E27FC236}">
                <a16:creationId xmlns:a16="http://schemas.microsoft.com/office/drawing/2014/main" id="{A43A7EAF-1C47-BE5B-EDCA-0E68A249184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5315A31-51C5-B16F-F89E-B06626DA88A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361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23495-FD18-1183-4FB3-DD2E55D38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CFD6E0F-F59A-D9D6-1969-64D858D58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6681E9F-20AA-43ED-9704-BCCF492F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C12648-C207-4DAE-A714-2E3BEEF7B709}" type="datetimeFigureOut">
              <a:rPr lang="LID4096" smtClean="0"/>
              <a:t>02/02/2025</a:t>
            </a:fld>
            <a:endParaRPr lang="LID4096"/>
          </a:p>
        </p:txBody>
      </p:sp>
      <p:sp>
        <p:nvSpPr>
          <p:cNvPr id="5" name="Footer Placeholder 4">
            <a:extLst>
              <a:ext uri="{FF2B5EF4-FFF2-40B4-BE49-F238E27FC236}">
                <a16:creationId xmlns:a16="http://schemas.microsoft.com/office/drawing/2014/main" id="{53B87D19-1C54-43C6-F7AC-D5B9C80EF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ECD76D6F-9DDA-4003-FA31-F9ECEE492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F6F9DE-8CF4-4FBB-ABB2-22D79D3CED75}" type="slidenum">
              <a:rPr lang="LID4096" smtClean="0"/>
              <a:t>‹#›</a:t>
            </a:fld>
            <a:endParaRPr lang="LID4096"/>
          </a:p>
        </p:txBody>
      </p:sp>
    </p:spTree>
    <p:extLst>
      <p:ext uri="{BB962C8B-B14F-4D97-AF65-F5344CB8AC3E}">
        <p14:creationId xmlns:p14="http://schemas.microsoft.com/office/powerpoint/2010/main" val="3520560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9A61696-66C5-D594-9D20-48D640171714}"/>
              </a:ext>
            </a:extLst>
          </p:cNvPr>
          <p:cNvGrpSpPr/>
          <p:nvPr/>
        </p:nvGrpSpPr>
        <p:grpSpPr>
          <a:xfrm>
            <a:off x="-1808180" y="-887283"/>
            <a:ext cx="15808360" cy="8830398"/>
            <a:chOff x="-1543720" y="-61783"/>
            <a:chExt cx="15808360" cy="8830398"/>
          </a:xfrm>
        </p:grpSpPr>
        <p:grpSp>
          <p:nvGrpSpPr>
            <p:cNvPr id="9" name="Group 8">
              <a:extLst>
                <a:ext uri="{FF2B5EF4-FFF2-40B4-BE49-F238E27FC236}">
                  <a16:creationId xmlns:a16="http://schemas.microsoft.com/office/drawing/2014/main" id="{FEACFE4A-3AA9-3F10-5F27-10480B025570}"/>
                </a:ext>
              </a:extLst>
            </p:cNvPr>
            <p:cNvGrpSpPr/>
            <p:nvPr/>
          </p:nvGrpSpPr>
          <p:grpSpPr>
            <a:xfrm>
              <a:off x="-1543720" y="-61783"/>
              <a:ext cx="15808360" cy="8830398"/>
              <a:chOff x="0" y="0"/>
              <a:chExt cx="12196819" cy="6858000"/>
            </a:xfrm>
          </p:grpSpPr>
          <p:pic>
            <p:nvPicPr>
              <p:cNvPr id="5" name="Picture 4">
                <a:extLst>
                  <a:ext uri="{FF2B5EF4-FFF2-40B4-BE49-F238E27FC236}">
                    <a16:creationId xmlns:a16="http://schemas.microsoft.com/office/drawing/2014/main" id="{C3DA04AE-5606-D3DA-45D8-1CEB5276D228}"/>
                  </a:ext>
                </a:extLst>
              </p:cNvPr>
              <p:cNvPicPr>
                <a:picLocks noChangeAspect="1"/>
              </p:cNvPicPr>
              <p:nvPr/>
            </p:nvPicPr>
            <p:blipFill>
              <a:blip r:embed="rId2"/>
              <a:srcRect l="40033"/>
              <a:stretch/>
            </p:blipFill>
            <p:spPr>
              <a:xfrm>
                <a:off x="4819" y="0"/>
                <a:ext cx="12192000" cy="6858000"/>
              </a:xfrm>
              <a:prstGeom prst="rect">
                <a:avLst/>
              </a:prstGeom>
            </p:spPr>
          </p:pic>
          <p:sp>
            <p:nvSpPr>
              <p:cNvPr id="6" name="Rectangle 5">
                <a:extLst>
                  <a:ext uri="{FF2B5EF4-FFF2-40B4-BE49-F238E27FC236}">
                    <a16:creationId xmlns:a16="http://schemas.microsoft.com/office/drawing/2014/main" id="{0BB0EEE1-800C-08E3-0A16-2F0E732AEF4F}"/>
                  </a:ext>
                </a:extLst>
              </p:cNvPr>
              <p:cNvSpPr/>
              <p:nvPr/>
            </p:nvSpPr>
            <p:spPr>
              <a:xfrm>
                <a:off x="0" y="1150570"/>
                <a:ext cx="12192000" cy="53168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Rectangle 6">
                <a:extLst>
                  <a:ext uri="{FF2B5EF4-FFF2-40B4-BE49-F238E27FC236}">
                    <a16:creationId xmlns:a16="http://schemas.microsoft.com/office/drawing/2014/main" id="{EB33D6DA-D6FD-0560-7E4A-86D67511FBC3}"/>
                  </a:ext>
                </a:extLst>
              </p:cNvPr>
              <p:cNvSpPr/>
              <p:nvPr/>
            </p:nvSpPr>
            <p:spPr>
              <a:xfrm>
                <a:off x="1447295" y="496562"/>
                <a:ext cx="6231243" cy="205891"/>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Rectangle 7">
                <a:extLst>
                  <a:ext uri="{FF2B5EF4-FFF2-40B4-BE49-F238E27FC236}">
                    <a16:creationId xmlns:a16="http://schemas.microsoft.com/office/drawing/2014/main" id="{F20909A7-E573-294C-BEC8-974F2C198FDD}"/>
                  </a:ext>
                </a:extLst>
              </p:cNvPr>
              <p:cNvSpPr/>
              <p:nvPr/>
            </p:nvSpPr>
            <p:spPr>
              <a:xfrm>
                <a:off x="472339" y="102946"/>
                <a:ext cx="1435184" cy="20589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grpSp>
          <p:nvGrpSpPr>
            <p:cNvPr id="2" name="Group 1">
              <a:extLst>
                <a:ext uri="{FF2B5EF4-FFF2-40B4-BE49-F238E27FC236}">
                  <a16:creationId xmlns:a16="http://schemas.microsoft.com/office/drawing/2014/main" id="{D2E4C01D-2969-CDA7-D661-2F7DEEE756C1}"/>
                </a:ext>
              </a:extLst>
            </p:cNvPr>
            <p:cNvGrpSpPr/>
            <p:nvPr/>
          </p:nvGrpSpPr>
          <p:grpSpPr>
            <a:xfrm>
              <a:off x="-1541810" y="1407350"/>
              <a:ext cx="15800201" cy="6866099"/>
              <a:chOff x="0" y="-8099"/>
              <a:chExt cx="15800201" cy="6866099"/>
            </a:xfrm>
          </p:grpSpPr>
          <p:sp>
            <p:nvSpPr>
              <p:cNvPr id="3" name="Rectangle 2">
                <a:extLst>
                  <a:ext uri="{FF2B5EF4-FFF2-40B4-BE49-F238E27FC236}">
                    <a16:creationId xmlns:a16="http://schemas.microsoft.com/office/drawing/2014/main" id="{AB5D9953-BB64-958F-26D8-65B4706B5397}"/>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Rounded Corners 3">
                <a:extLst>
                  <a:ext uri="{FF2B5EF4-FFF2-40B4-BE49-F238E27FC236}">
                    <a16:creationId xmlns:a16="http://schemas.microsoft.com/office/drawing/2014/main" id="{C1CAB2C0-829A-098D-0D0E-6D21DDF46D49}"/>
                  </a:ext>
                </a:extLst>
              </p:cNvPr>
              <p:cNvSpPr/>
              <p:nvPr/>
            </p:nvSpPr>
            <p:spPr>
              <a:xfrm>
                <a:off x="5257570" y="5791627"/>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3200" dirty="0">
                    <a:solidFill>
                      <a:schemeClr val="bg1">
                        <a:lumMod val="75000"/>
                      </a:schemeClr>
                    </a:solidFill>
                    <a:latin typeface="Arial Rounded MT Bold" panose="020F0704030504030204" pitchFamily="34" charset="0"/>
                  </a:rPr>
                  <a:t>Type </a:t>
                </a:r>
                <a:r>
                  <a:rPr lang="de-DE" sz="3200" dirty="0" err="1">
                    <a:solidFill>
                      <a:schemeClr val="bg1">
                        <a:lumMod val="75000"/>
                      </a:schemeClr>
                    </a:solidFill>
                    <a:latin typeface="Arial Rounded MT Bold" panose="020F0704030504030204" pitchFamily="34" charset="0"/>
                  </a:rPr>
                  <a:t>something</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to</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begin</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talking</a:t>
                </a:r>
                <a:r>
                  <a:rPr lang="de-DE" sz="3200" dirty="0">
                    <a:solidFill>
                      <a:schemeClr val="bg1">
                        <a:lumMod val="75000"/>
                      </a:schemeClr>
                    </a:solidFill>
                    <a:latin typeface="Arial Rounded MT Bold" panose="020F0704030504030204" pitchFamily="34" charset="0"/>
                  </a:rPr>
                  <a:t>!</a:t>
                </a:r>
                <a:endParaRPr lang="LID4096" sz="3200" dirty="0">
                  <a:solidFill>
                    <a:schemeClr val="bg1">
                      <a:lumMod val="75000"/>
                    </a:schemeClr>
                  </a:solidFill>
                  <a:latin typeface="Arial Rounded MT Bold" panose="020F0704030504030204" pitchFamily="34" charset="0"/>
                </a:endParaRPr>
              </a:p>
            </p:txBody>
          </p:sp>
          <p:sp>
            <p:nvSpPr>
              <p:cNvPr id="38" name="TextBox 37">
                <a:extLst>
                  <a:ext uri="{FF2B5EF4-FFF2-40B4-BE49-F238E27FC236}">
                    <a16:creationId xmlns:a16="http://schemas.microsoft.com/office/drawing/2014/main" id="{502A3ACE-4F96-E6BF-F120-F2F63FED05A8}"/>
                  </a:ext>
                </a:extLst>
              </p:cNvPr>
              <p:cNvSpPr txBox="1"/>
              <p:nvPr/>
            </p:nvSpPr>
            <p:spPr>
              <a:xfrm>
                <a:off x="2070272" y="1233209"/>
                <a:ext cx="13723683" cy="1015663"/>
              </a:xfrm>
              <a:prstGeom prst="rect">
                <a:avLst/>
              </a:prstGeom>
              <a:noFill/>
            </p:spPr>
            <p:txBody>
              <a:bodyPr wrap="square" rtlCol="0">
                <a:spAutoFit/>
              </a:bodyPr>
              <a:lstStyle/>
              <a:p>
                <a:pPr algn="ctr"/>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39" name="TextBox 38">
                <a:extLst>
                  <a:ext uri="{FF2B5EF4-FFF2-40B4-BE49-F238E27FC236}">
                    <a16:creationId xmlns:a16="http://schemas.microsoft.com/office/drawing/2014/main" id="{F3699046-57F7-8E6C-E733-29C6779030E7}"/>
                  </a:ext>
                </a:extLst>
              </p:cNvPr>
              <p:cNvSpPr txBox="1"/>
              <p:nvPr/>
            </p:nvSpPr>
            <p:spPr>
              <a:xfrm>
                <a:off x="2076518" y="2103159"/>
                <a:ext cx="13723683" cy="646331"/>
              </a:xfrm>
              <a:prstGeom prst="rect">
                <a:avLst/>
              </a:prstGeom>
              <a:noFill/>
            </p:spPr>
            <p:txBody>
              <a:bodyPr wrap="square" rtlCol="0">
                <a:spAutoFit/>
              </a:bodyPr>
              <a:lstStyle/>
              <a:p>
                <a:pPr algn="ctr"/>
                <a:r>
                  <a:rPr lang="de-DE" sz="3600" dirty="0" err="1">
                    <a:latin typeface="Comic Sans MS" panose="030F0702030302020204" pitchFamily="66" charset="0"/>
                  </a:rPr>
                  <a:t>I‘m</a:t>
                </a:r>
                <a:r>
                  <a:rPr lang="de-DE" sz="3600" dirty="0">
                    <a:latin typeface="Comic Sans MS" panose="030F0702030302020204" pitchFamily="66" charset="0"/>
                  </a:rPr>
                  <a:t> Vera, </a:t>
                </a:r>
                <a:r>
                  <a:rPr lang="de-DE" sz="3600" dirty="0" err="1">
                    <a:latin typeface="Comic Sans MS" panose="030F0702030302020204" pitchFamily="66" charset="0"/>
                  </a:rPr>
                  <a:t>here</a:t>
                </a:r>
                <a:r>
                  <a:rPr lang="de-DE" sz="3600" dirty="0">
                    <a:latin typeface="Comic Sans MS" panose="030F0702030302020204" pitchFamily="66" charset="0"/>
                  </a:rPr>
                  <a:t>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help</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40" name="Rectangle 39">
                <a:extLst>
                  <a:ext uri="{FF2B5EF4-FFF2-40B4-BE49-F238E27FC236}">
                    <a16:creationId xmlns:a16="http://schemas.microsoft.com/office/drawing/2014/main" id="{9617A156-9BED-E20D-F2EA-DF9DD5AD80FD}"/>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41" name="Straight Connector 40">
                <a:extLst>
                  <a:ext uri="{FF2B5EF4-FFF2-40B4-BE49-F238E27FC236}">
                    <a16:creationId xmlns:a16="http://schemas.microsoft.com/office/drawing/2014/main" id="{24532868-C4BD-05AF-1D67-9D3E647876CB}"/>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42EAEAED-9DDE-1AD9-F778-19A13A5DA64D}"/>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43" name="TextBox 42">
                <a:extLst>
                  <a:ext uri="{FF2B5EF4-FFF2-40B4-BE49-F238E27FC236}">
                    <a16:creationId xmlns:a16="http://schemas.microsoft.com/office/drawing/2014/main" id="{C56B0183-9D64-3875-E673-A3FE4D2FE6D0}"/>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44" name="Group 43">
                <a:extLst>
                  <a:ext uri="{FF2B5EF4-FFF2-40B4-BE49-F238E27FC236}">
                    <a16:creationId xmlns:a16="http://schemas.microsoft.com/office/drawing/2014/main" id="{88BD0A05-CE5C-001F-AF65-0B08DDAD522C}"/>
                  </a:ext>
                </a:extLst>
              </p:cNvPr>
              <p:cNvGrpSpPr/>
              <p:nvPr/>
            </p:nvGrpSpPr>
            <p:grpSpPr>
              <a:xfrm>
                <a:off x="368300" y="68350"/>
                <a:ext cx="1327149" cy="1015663"/>
                <a:chOff x="368300" y="68350"/>
                <a:chExt cx="1327149" cy="1015663"/>
              </a:xfrm>
            </p:grpSpPr>
            <p:grpSp>
              <p:nvGrpSpPr>
                <p:cNvPr id="48" name="Group 47">
                  <a:extLst>
                    <a:ext uri="{FF2B5EF4-FFF2-40B4-BE49-F238E27FC236}">
                      <a16:creationId xmlns:a16="http://schemas.microsoft.com/office/drawing/2014/main" id="{513B7C39-8983-988A-A996-0D90D9A97DD7}"/>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50" name="Group 49">
                    <a:extLst>
                      <a:ext uri="{FF2B5EF4-FFF2-40B4-BE49-F238E27FC236}">
                        <a16:creationId xmlns:a16="http://schemas.microsoft.com/office/drawing/2014/main" id="{ADA991B7-D364-4997-BD3C-820392497238}"/>
                      </a:ext>
                    </a:extLst>
                  </p:cNvPr>
                  <p:cNvGrpSpPr/>
                  <p:nvPr/>
                </p:nvGrpSpPr>
                <p:grpSpPr>
                  <a:xfrm>
                    <a:off x="6536129" y="2914289"/>
                    <a:ext cx="2239570" cy="639955"/>
                    <a:chOff x="4207018" y="2854688"/>
                    <a:chExt cx="2239570" cy="639955"/>
                  </a:xfrm>
                  <a:grpFill/>
                </p:grpSpPr>
                <p:sp>
                  <p:nvSpPr>
                    <p:cNvPr id="61" name="Rectangle: Rounded Corners 60">
                      <a:extLst>
                        <a:ext uri="{FF2B5EF4-FFF2-40B4-BE49-F238E27FC236}">
                          <a16:creationId xmlns:a16="http://schemas.microsoft.com/office/drawing/2014/main" id="{AF11B1D4-07E9-1489-F9C6-2DE7B7156A5F}"/>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62" name="Rectangle: Rounded Corners 61">
                      <a:extLst>
                        <a:ext uri="{FF2B5EF4-FFF2-40B4-BE49-F238E27FC236}">
                          <a16:creationId xmlns:a16="http://schemas.microsoft.com/office/drawing/2014/main" id="{B7007A12-129B-5DB9-E4C2-498BCCB4FE66}"/>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63" name="Rectangle: Rounded Corners 62">
                      <a:extLst>
                        <a:ext uri="{FF2B5EF4-FFF2-40B4-BE49-F238E27FC236}">
                          <a16:creationId xmlns:a16="http://schemas.microsoft.com/office/drawing/2014/main" id="{A5E24289-E5D9-B8D4-E79E-FAF630DAA67D}"/>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51" name="Group 50">
                    <a:extLst>
                      <a:ext uri="{FF2B5EF4-FFF2-40B4-BE49-F238E27FC236}">
                        <a16:creationId xmlns:a16="http://schemas.microsoft.com/office/drawing/2014/main" id="{740BF06B-3553-E31F-DBCF-AFEFA35ADAAF}"/>
                      </a:ext>
                    </a:extLst>
                  </p:cNvPr>
                  <p:cNvGrpSpPr/>
                  <p:nvPr/>
                </p:nvGrpSpPr>
                <p:grpSpPr>
                  <a:xfrm>
                    <a:off x="6846026" y="3554244"/>
                    <a:ext cx="1627770" cy="1066358"/>
                    <a:chOff x="6861901" y="3588550"/>
                    <a:chExt cx="1627770" cy="1066358"/>
                  </a:xfrm>
                  <a:grpFill/>
                </p:grpSpPr>
                <p:grpSp>
                  <p:nvGrpSpPr>
                    <p:cNvPr id="52" name="Group 51">
                      <a:extLst>
                        <a:ext uri="{FF2B5EF4-FFF2-40B4-BE49-F238E27FC236}">
                          <a16:creationId xmlns:a16="http://schemas.microsoft.com/office/drawing/2014/main" id="{2762784C-0DB8-81E2-4771-B4B7DB2B20A8}"/>
                        </a:ext>
                      </a:extLst>
                    </p:cNvPr>
                    <p:cNvGrpSpPr/>
                    <p:nvPr/>
                  </p:nvGrpSpPr>
                  <p:grpSpPr>
                    <a:xfrm>
                      <a:off x="6921741" y="3871242"/>
                      <a:ext cx="1501534" cy="783666"/>
                      <a:chOff x="6664566" y="4802236"/>
                      <a:chExt cx="1501534" cy="783666"/>
                    </a:xfrm>
                    <a:grpFill/>
                  </p:grpSpPr>
                  <p:sp>
                    <p:nvSpPr>
                      <p:cNvPr id="56" name="Rectangle: Rounded Corners 55">
                        <a:extLst>
                          <a:ext uri="{FF2B5EF4-FFF2-40B4-BE49-F238E27FC236}">
                            <a16:creationId xmlns:a16="http://schemas.microsoft.com/office/drawing/2014/main" id="{F71C560D-9591-E868-3953-82A96E120F92}"/>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57" name="Rectangle: Rounded Corners 56">
                        <a:extLst>
                          <a:ext uri="{FF2B5EF4-FFF2-40B4-BE49-F238E27FC236}">
                            <a16:creationId xmlns:a16="http://schemas.microsoft.com/office/drawing/2014/main" id="{07834760-E6ED-1A79-ABCC-F3D47E845C94}"/>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58" name="Rectangle: Rounded Corners 57">
                        <a:extLst>
                          <a:ext uri="{FF2B5EF4-FFF2-40B4-BE49-F238E27FC236}">
                            <a16:creationId xmlns:a16="http://schemas.microsoft.com/office/drawing/2014/main" id="{EADEE4A7-7721-1126-9192-05E0EC9F81F5}"/>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59" name="Plaque 58">
                        <a:extLst>
                          <a:ext uri="{FF2B5EF4-FFF2-40B4-BE49-F238E27FC236}">
                            <a16:creationId xmlns:a16="http://schemas.microsoft.com/office/drawing/2014/main" id="{3198BFAC-2514-E3C3-E2CC-576FE905370A}"/>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0" name="Plaque 59">
                        <a:extLst>
                          <a:ext uri="{FF2B5EF4-FFF2-40B4-BE49-F238E27FC236}">
                            <a16:creationId xmlns:a16="http://schemas.microsoft.com/office/drawing/2014/main" id="{3B1D135C-4583-55A3-7D03-9EEF97A996B6}"/>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3" name="Rectangle: Rounded Corners 52">
                      <a:extLst>
                        <a:ext uri="{FF2B5EF4-FFF2-40B4-BE49-F238E27FC236}">
                          <a16:creationId xmlns:a16="http://schemas.microsoft.com/office/drawing/2014/main" id="{8CAF68DD-B053-47EF-9FD8-C4C3DD0870E4}"/>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54" name="Rectangle: Rounded Corners 53">
                      <a:extLst>
                        <a:ext uri="{FF2B5EF4-FFF2-40B4-BE49-F238E27FC236}">
                          <a16:creationId xmlns:a16="http://schemas.microsoft.com/office/drawing/2014/main" id="{3156607D-7DF0-684B-B340-9495651589D6}"/>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55" name="Isosceles Triangle 54">
                      <a:extLst>
                        <a:ext uri="{FF2B5EF4-FFF2-40B4-BE49-F238E27FC236}">
                          <a16:creationId xmlns:a16="http://schemas.microsoft.com/office/drawing/2014/main" id="{F2A38FE6-28A0-A364-1034-0FB074FEA9CA}"/>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49" name="Plaque 48">
                  <a:extLst>
                    <a:ext uri="{FF2B5EF4-FFF2-40B4-BE49-F238E27FC236}">
                      <a16:creationId xmlns:a16="http://schemas.microsoft.com/office/drawing/2014/main" id="{5E0B99BB-9922-F5E3-48CC-99A20C1620C9}"/>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5" name="TextBox 44">
                <a:extLst>
                  <a:ext uri="{FF2B5EF4-FFF2-40B4-BE49-F238E27FC236}">
                    <a16:creationId xmlns:a16="http://schemas.microsoft.com/office/drawing/2014/main" id="{29C4EA67-0FD8-2F44-F42E-516E33F45DB9}"/>
                  </a:ext>
                </a:extLst>
              </p:cNvPr>
              <p:cNvSpPr txBox="1"/>
              <p:nvPr/>
            </p:nvSpPr>
            <p:spPr>
              <a:xfrm>
                <a:off x="4980609" y="-8099"/>
                <a:ext cx="7874332" cy="369332"/>
              </a:xfrm>
              <a:prstGeom prst="rect">
                <a:avLst/>
              </a:prstGeom>
              <a:noFill/>
            </p:spPr>
            <p:txBody>
              <a:bodyPr wrap="square" rtlCol="0">
                <a:spAutoFit/>
              </a:bodyPr>
              <a:lstStyle/>
              <a:p>
                <a:pPr algn="ctr"/>
                <a:r>
                  <a:rPr lang="de-DE" dirty="0">
                    <a:solidFill>
                      <a:schemeClr val="bg1">
                        <a:lumMod val="50000"/>
                      </a:schemeClr>
                    </a:solidFill>
                  </a:rPr>
                  <a:t>This </a:t>
                </a:r>
                <a:r>
                  <a:rPr lang="de-DE" dirty="0" err="1">
                    <a:solidFill>
                      <a:schemeClr val="bg1">
                        <a:lumMod val="50000"/>
                      </a:schemeClr>
                    </a:solidFill>
                  </a:rPr>
                  <a:t>model</a:t>
                </a:r>
                <a:r>
                  <a:rPr lang="de-DE" dirty="0">
                    <a:solidFill>
                      <a:schemeClr val="bg1">
                        <a:lumMod val="50000"/>
                      </a:schemeClr>
                    </a:solidFill>
                  </a:rPr>
                  <a:t> </a:t>
                </a:r>
                <a:r>
                  <a:rPr lang="de-DE" dirty="0" err="1">
                    <a:solidFill>
                      <a:schemeClr val="bg1">
                        <a:lumMod val="50000"/>
                      </a:schemeClr>
                    </a:solidFill>
                  </a:rPr>
                  <a:t>can</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mistakes</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sure</a:t>
                </a:r>
                <a:r>
                  <a:rPr lang="de-DE" dirty="0">
                    <a:solidFill>
                      <a:schemeClr val="bg1">
                        <a:lumMod val="50000"/>
                      </a:schemeClr>
                    </a:solidFill>
                  </a:rPr>
                  <a:t> </a:t>
                </a:r>
                <a:r>
                  <a:rPr lang="de-DE" dirty="0" err="1">
                    <a:solidFill>
                      <a:schemeClr val="bg1">
                        <a:lumMod val="50000"/>
                      </a:schemeClr>
                    </a:solidFill>
                  </a:rPr>
                  <a:t>everything</a:t>
                </a:r>
                <a:r>
                  <a:rPr lang="de-DE" dirty="0">
                    <a:solidFill>
                      <a:schemeClr val="bg1">
                        <a:lumMod val="50000"/>
                      </a:schemeClr>
                    </a:solidFill>
                  </a:rPr>
                  <a:t> </a:t>
                </a:r>
                <a:r>
                  <a:rPr lang="de-DE" dirty="0" err="1">
                    <a:solidFill>
                      <a:schemeClr val="bg1">
                        <a:lumMod val="50000"/>
                      </a:schemeClr>
                    </a:solidFill>
                  </a:rPr>
                  <a:t>is</a:t>
                </a:r>
                <a:r>
                  <a:rPr lang="de-DE" dirty="0">
                    <a:solidFill>
                      <a:schemeClr val="bg1">
                        <a:lumMod val="50000"/>
                      </a:schemeClr>
                    </a:solidFill>
                  </a:rPr>
                  <a:t> </a:t>
                </a:r>
                <a:r>
                  <a:rPr lang="de-DE" dirty="0" err="1">
                    <a:solidFill>
                      <a:schemeClr val="bg1">
                        <a:lumMod val="50000"/>
                      </a:schemeClr>
                    </a:solidFill>
                  </a:rPr>
                  <a:t>true</a:t>
                </a:r>
                <a:r>
                  <a:rPr lang="de-DE" dirty="0">
                    <a:solidFill>
                      <a:schemeClr val="bg1">
                        <a:lumMod val="50000"/>
                      </a:schemeClr>
                    </a:solidFill>
                  </a:rPr>
                  <a:t> </a:t>
                </a:r>
                <a:r>
                  <a:rPr lang="de-DE" dirty="0" err="1">
                    <a:solidFill>
                      <a:schemeClr val="bg1">
                        <a:lumMod val="50000"/>
                      </a:schemeClr>
                    </a:solidFill>
                  </a:rPr>
                  <a:t>before</a:t>
                </a:r>
                <a:r>
                  <a:rPr lang="de-DE" dirty="0">
                    <a:solidFill>
                      <a:schemeClr val="bg1">
                        <a:lumMod val="50000"/>
                      </a:schemeClr>
                    </a:solidFill>
                  </a:rPr>
                  <a:t> </a:t>
                </a:r>
                <a:r>
                  <a:rPr lang="de-DE" dirty="0" err="1">
                    <a:solidFill>
                      <a:schemeClr val="bg1">
                        <a:lumMod val="50000"/>
                      </a:schemeClr>
                    </a:solidFill>
                  </a:rPr>
                  <a:t>believing</a:t>
                </a:r>
                <a:r>
                  <a:rPr lang="de-DE" dirty="0">
                    <a:solidFill>
                      <a:schemeClr val="bg1">
                        <a:lumMod val="50000"/>
                      </a:schemeClr>
                    </a:solidFill>
                  </a:rPr>
                  <a:t> it.</a:t>
                </a:r>
                <a:endParaRPr lang="LID4096" dirty="0">
                  <a:solidFill>
                    <a:schemeClr val="bg1">
                      <a:lumMod val="50000"/>
                    </a:schemeClr>
                  </a:solidFill>
                </a:endParaRPr>
              </a:p>
            </p:txBody>
          </p:sp>
          <p:sp>
            <p:nvSpPr>
              <p:cNvPr id="46" name="Oval 45">
                <a:extLst>
                  <a:ext uri="{FF2B5EF4-FFF2-40B4-BE49-F238E27FC236}">
                    <a16:creationId xmlns:a16="http://schemas.microsoft.com/office/drawing/2014/main" id="{838A2481-5030-EE5C-8659-C1344692AFA7}"/>
                  </a:ext>
                </a:extLst>
              </p:cNvPr>
              <p:cNvSpPr/>
              <p:nvPr/>
            </p:nvSpPr>
            <p:spPr>
              <a:xfrm>
                <a:off x="13106169" y="5791626"/>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pic>
            <p:nvPicPr>
              <p:cNvPr id="47" name="Picture 46" descr="A logo with blue and white stripes&#10;&#10;Description automatically generated">
                <a:extLst>
                  <a:ext uri="{FF2B5EF4-FFF2-40B4-BE49-F238E27FC236}">
                    <a16:creationId xmlns:a16="http://schemas.microsoft.com/office/drawing/2014/main" id="{FB18B3CB-38C6-40DA-8DEE-4304DCABB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962" y="3366867"/>
                <a:ext cx="2088527" cy="2082227"/>
              </a:xfrm>
              <a:prstGeom prst="rect">
                <a:avLst/>
              </a:prstGeom>
            </p:spPr>
          </p:pic>
        </p:grpSp>
        <p:pic>
          <p:nvPicPr>
            <p:cNvPr id="64" name="Picture 63" descr="A logo with blue and white stripes&#10;&#10;Description automatically generated">
              <a:extLst>
                <a:ext uri="{FF2B5EF4-FFF2-40B4-BE49-F238E27FC236}">
                  <a16:creationId xmlns:a16="http://schemas.microsoft.com/office/drawing/2014/main" id="{AAC0CA36-491C-5F6B-7AA6-62CF7C92CE9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902713" y="100541"/>
              <a:ext cx="202625" cy="205566"/>
            </a:xfrm>
            <a:prstGeom prst="rect">
              <a:avLst/>
            </a:prstGeom>
          </p:spPr>
        </p:pic>
        <p:sp>
          <p:nvSpPr>
            <p:cNvPr id="65" name="TextBox 64">
              <a:extLst>
                <a:ext uri="{FF2B5EF4-FFF2-40B4-BE49-F238E27FC236}">
                  <a16:creationId xmlns:a16="http://schemas.microsoft.com/office/drawing/2014/main" id="{4861EBB7-A0B7-9180-0786-E76AF18BC29E}"/>
                </a:ext>
              </a:extLst>
            </p:cNvPr>
            <p:cNvSpPr txBox="1"/>
            <p:nvPr/>
          </p:nvSpPr>
          <p:spPr>
            <a:xfrm>
              <a:off x="-700088" y="18658"/>
              <a:ext cx="657943" cy="369332"/>
            </a:xfrm>
            <a:prstGeom prst="rect">
              <a:avLst/>
            </a:prstGeom>
            <a:noFill/>
          </p:spPr>
          <p:txBody>
            <a:bodyPr wrap="square" rtlCol="0">
              <a:spAutoFit/>
            </a:bodyPr>
            <a:lstStyle/>
            <a:p>
              <a:r>
                <a:rPr lang="de-DE" dirty="0"/>
                <a:t>Vera</a:t>
              </a:r>
              <a:endParaRPr lang="LID4096" dirty="0"/>
            </a:p>
          </p:txBody>
        </p:sp>
        <p:sp>
          <p:nvSpPr>
            <p:cNvPr id="66" name="TextBox 65">
              <a:extLst>
                <a:ext uri="{FF2B5EF4-FFF2-40B4-BE49-F238E27FC236}">
                  <a16:creationId xmlns:a16="http://schemas.microsoft.com/office/drawing/2014/main" id="{B22FA24C-A7BD-F134-8809-71E6A924C68D}"/>
                </a:ext>
              </a:extLst>
            </p:cNvPr>
            <p:cNvSpPr txBox="1"/>
            <p:nvPr/>
          </p:nvSpPr>
          <p:spPr>
            <a:xfrm>
              <a:off x="286407" y="522497"/>
              <a:ext cx="5044189" cy="369332"/>
            </a:xfrm>
            <a:prstGeom prst="rect">
              <a:avLst/>
            </a:prstGeom>
            <a:noFill/>
          </p:spPr>
          <p:txBody>
            <a:bodyPr wrap="square" rtlCol="0">
              <a:spAutoFit/>
            </a:bodyPr>
            <a:lstStyle/>
            <a:p>
              <a:r>
                <a:rPr lang="de-DE" dirty="0"/>
                <a:t>https://vera-chatbot.com</a:t>
              </a:r>
              <a:endParaRPr lang="LID4096" dirty="0"/>
            </a:p>
          </p:txBody>
        </p:sp>
      </p:grpSp>
    </p:spTree>
    <p:extLst>
      <p:ext uri="{BB962C8B-B14F-4D97-AF65-F5344CB8AC3E}">
        <p14:creationId xmlns:p14="http://schemas.microsoft.com/office/powerpoint/2010/main" val="215312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36F25FB-7C53-0DB6-CD11-49E0EEFED067}"/>
              </a:ext>
            </a:extLst>
          </p:cNvPr>
          <p:cNvGrpSpPr/>
          <p:nvPr/>
        </p:nvGrpSpPr>
        <p:grpSpPr>
          <a:xfrm>
            <a:off x="0" y="-8099"/>
            <a:ext cx="12200429" cy="6866099"/>
            <a:chOff x="0" y="-8099"/>
            <a:chExt cx="12200429" cy="6866099"/>
          </a:xfrm>
        </p:grpSpPr>
        <p:sp>
          <p:nvSpPr>
            <p:cNvPr id="31" name="Rectangle 30">
              <a:extLst>
                <a:ext uri="{FF2B5EF4-FFF2-40B4-BE49-F238E27FC236}">
                  <a16:creationId xmlns:a16="http://schemas.microsoft.com/office/drawing/2014/main" id="{6345DC53-3103-E92D-E51E-1FB115DDC73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Rectangle: Rounded Corners 1">
              <a:extLst>
                <a:ext uri="{FF2B5EF4-FFF2-40B4-BE49-F238E27FC236}">
                  <a16:creationId xmlns:a16="http://schemas.microsoft.com/office/drawing/2014/main" id="{E42FD0B0-2E78-F40C-E1D0-06D63066CF98}"/>
                </a:ext>
              </a:extLst>
            </p:cNvPr>
            <p:cNvSpPr/>
            <p:nvPr/>
          </p:nvSpPr>
          <p:spPr>
            <a:xfrm>
              <a:off x="2841625" y="5791627"/>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3200" dirty="0">
                  <a:solidFill>
                    <a:schemeClr val="bg1">
                      <a:lumMod val="75000"/>
                    </a:schemeClr>
                  </a:solidFill>
                  <a:latin typeface="Arial Rounded MT Bold" panose="020F0704030504030204" pitchFamily="34" charset="0"/>
                </a:rPr>
                <a:t>Type </a:t>
              </a:r>
              <a:r>
                <a:rPr lang="de-DE" sz="3200" dirty="0" err="1">
                  <a:solidFill>
                    <a:schemeClr val="bg1">
                      <a:lumMod val="75000"/>
                    </a:schemeClr>
                  </a:solidFill>
                  <a:latin typeface="Arial Rounded MT Bold" panose="020F0704030504030204" pitchFamily="34" charset="0"/>
                </a:rPr>
                <a:t>something</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to</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begin</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talking</a:t>
              </a:r>
              <a:r>
                <a:rPr lang="de-DE" sz="3200" dirty="0">
                  <a:solidFill>
                    <a:schemeClr val="bg1">
                      <a:lumMod val="75000"/>
                    </a:schemeClr>
                  </a:solidFill>
                  <a:latin typeface="Arial Rounded MT Bold" panose="020F0704030504030204" pitchFamily="34" charset="0"/>
                </a:rPr>
                <a:t>!</a:t>
              </a:r>
              <a:endParaRPr lang="LID4096" sz="3200" dirty="0">
                <a:solidFill>
                  <a:schemeClr val="bg1">
                    <a:lumMod val="75000"/>
                  </a:schemeClr>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E7DA0747-E71D-9012-D57E-DA857E5E9E4F}"/>
                </a:ext>
              </a:extLst>
            </p:cNvPr>
            <p:cNvSpPr txBox="1"/>
            <p:nvPr/>
          </p:nvSpPr>
          <p:spPr>
            <a:xfrm>
              <a:off x="2318151" y="1233209"/>
              <a:ext cx="2228850" cy="1015663"/>
            </a:xfrm>
            <a:prstGeom prst="rect">
              <a:avLst/>
            </a:prstGeom>
            <a:noFill/>
          </p:spPr>
          <p:txBody>
            <a:bodyPr wrap="square" rtlCol="0">
              <a:spAutoFit/>
            </a:bodyPr>
            <a:lstStyle/>
            <a:p>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6" name="TextBox 5">
              <a:extLst>
                <a:ext uri="{FF2B5EF4-FFF2-40B4-BE49-F238E27FC236}">
                  <a16:creationId xmlns:a16="http://schemas.microsoft.com/office/drawing/2014/main" id="{353ACCDC-8A3F-3177-7AF2-4300252DB25C}"/>
                </a:ext>
              </a:extLst>
            </p:cNvPr>
            <p:cNvSpPr txBox="1"/>
            <p:nvPr/>
          </p:nvSpPr>
          <p:spPr>
            <a:xfrm>
              <a:off x="2318151" y="2103159"/>
              <a:ext cx="7632700" cy="646331"/>
            </a:xfrm>
            <a:prstGeom prst="rect">
              <a:avLst/>
            </a:prstGeom>
            <a:noFill/>
          </p:spPr>
          <p:txBody>
            <a:bodyPr wrap="square" rtlCol="0">
              <a:spAutoFit/>
            </a:bodyPr>
            <a:lstStyle/>
            <a:p>
              <a:r>
                <a:rPr lang="de-DE" sz="3600" dirty="0" err="1">
                  <a:latin typeface="Comic Sans MS" panose="030F0702030302020204" pitchFamily="66" charset="0"/>
                </a:rPr>
                <a:t>I‘m</a:t>
              </a:r>
              <a:r>
                <a:rPr lang="de-DE" sz="3600" dirty="0">
                  <a:latin typeface="Comic Sans MS" panose="030F0702030302020204" pitchFamily="66" charset="0"/>
                </a:rPr>
                <a:t> Vera, </a:t>
              </a:r>
              <a:r>
                <a:rPr lang="de-DE" sz="3600" dirty="0" err="1">
                  <a:latin typeface="Comic Sans MS" panose="030F0702030302020204" pitchFamily="66" charset="0"/>
                </a:rPr>
                <a:t>here</a:t>
              </a:r>
              <a:r>
                <a:rPr lang="de-DE" sz="3600" dirty="0">
                  <a:latin typeface="Comic Sans MS" panose="030F0702030302020204" pitchFamily="66" charset="0"/>
                </a:rPr>
                <a:t>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help</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8" name="Rectangle 7">
              <a:extLst>
                <a:ext uri="{FF2B5EF4-FFF2-40B4-BE49-F238E27FC236}">
                  <a16:creationId xmlns:a16="http://schemas.microsoft.com/office/drawing/2014/main" id="{39F4931F-C5DE-AD09-1AFF-99E231F82BED}"/>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Connector 9">
              <a:extLst>
                <a:ext uri="{FF2B5EF4-FFF2-40B4-BE49-F238E27FC236}">
                  <a16:creationId xmlns:a16="http://schemas.microsoft.com/office/drawing/2014/main" id="{C050AEC6-9A2A-2DA2-7A2B-BF5293135293}"/>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1F95EEBB-7800-4B0D-C274-B891B4222A57}"/>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28" name="TextBox 27">
              <a:extLst>
                <a:ext uri="{FF2B5EF4-FFF2-40B4-BE49-F238E27FC236}">
                  <a16:creationId xmlns:a16="http://schemas.microsoft.com/office/drawing/2014/main" id="{8A0C2C68-68A4-9914-9C81-76F834DBC5B1}"/>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30" name="Group 29">
              <a:extLst>
                <a:ext uri="{FF2B5EF4-FFF2-40B4-BE49-F238E27FC236}">
                  <a16:creationId xmlns:a16="http://schemas.microsoft.com/office/drawing/2014/main" id="{E4D5F48D-8254-FFCE-EDED-8400A427086A}"/>
                </a:ext>
              </a:extLst>
            </p:cNvPr>
            <p:cNvGrpSpPr/>
            <p:nvPr/>
          </p:nvGrpSpPr>
          <p:grpSpPr>
            <a:xfrm>
              <a:off x="368300" y="68350"/>
              <a:ext cx="1327149" cy="1015663"/>
              <a:chOff x="368300" y="68350"/>
              <a:chExt cx="1327149" cy="1015663"/>
            </a:xfrm>
          </p:grpSpPr>
          <p:grpSp>
            <p:nvGrpSpPr>
              <p:cNvPr id="26" name="Group 25">
                <a:extLst>
                  <a:ext uri="{FF2B5EF4-FFF2-40B4-BE49-F238E27FC236}">
                    <a16:creationId xmlns:a16="http://schemas.microsoft.com/office/drawing/2014/main" id="{BAFC4C55-55B2-E46F-4A72-36C5E6F99820}"/>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14" name="Group 13">
                  <a:extLst>
                    <a:ext uri="{FF2B5EF4-FFF2-40B4-BE49-F238E27FC236}">
                      <a16:creationId xmlns:a16="http://schemas.microsoft.com/office/drawing/2014/main" id="{16FEEDC5-4D48-03E4-F23D-C09B20D60D92}"/>
                    </a:ext>
                  </a:extLst>
                </p:cNvPr>
                <p:cNvGrpSpPr/>
                <p:nvPr/>
              </p:nvGrpSpPr>
              <p:grpSpPr>
                <a:xfrm>
                  <a:off x="6536129" y="2914289"/>
                  <a:ext cx="2239570" cy="639955"/>
                  <a:chOff x="4207018" y="2854688"/>
                  <a:chExt cx="2239570" cy="639955"/>
                </a:xfrm>
                <a:grpFill/>
              </p:grpSpPr>
              <p:sp>
                <p:nvSpPr>
                  <p:cNvPr id="11" name="Rectangle: Rounded Corners 10">
                    <a:extLst>
                      <a:ext uri="{FF2B5EF4-FFF2-40B4-BE49-F238E27FC236}">
                        <a16:creationId xmlns:a16="http://schemas.microsoft.com/office/drawing/2014/main" id="{1076C223-3C63-E01F-57BD-960EBFAD57A8}"/>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2" name="Rectangle: Rounded Corners 11">
                    <a:extLst>
                      <a:ext uri="{FF2B5EF4-FFF2-40B4-BE49-F238E27FC236}">
                        <a16:creationId xmlns:a16="http://schemas.microsoft.com/office/drawing/2014/main" id="{79089726-184D-08C1-99F6-2E7767E6B6E6}"/>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3" name="Rectangle: Rounded Corners 12">
                    <a:extLst>
                      <a:ext uri="{FF2B5EF4-FFF2-40B4-BE49-F238E27FC236}">
                        <a16:creationId xmlns:a16="http://schemas.microsoft.com/office/drawing/2014/main" id="{5670429E-B435-3A70-DC8B-3F00A8E59DD1}"/>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25" name="Group 24">
                  <a:extLst>
                    <a:ext uri="{FF2B5EF4-FFF2-40B4-BE49-F238E27FC236}">
                      <a16:creationId xmlns:a16="http://schemas.microsoft.com/office/drawing/2014/main" id="{22B08DE8-7524-7AD8-CB12-1F8955805009}"/>
                    </a:ext>
                  </a:extLst>
                </p:cNvPr>
                <p:cNvGrpSpPr/>
                <p:nvPr/>
              </p:nvGrpSpPr>
              <p:grpSpPr>
                <a:xfrm>
                  <a:off x="6846026" y="3554244"/>
                  <a:ext cx="1627770" cy="1066358"/>
                  <a:chOff x="6861901" y="3588550"/>
                  <a:chExt cx="1627770" cy="1066358"/>
                </a:xfrm>
                <a:grpFill/>
              </p:grpSpPr>
              <p:grpSp>
                <p:nvGrpSpPr>
                  <p:cNvPr id="20" name="Group 19">
                    <a:extLst>
                      <a:ext uri="{FF2B5EF4-FFF2-40B4-BE49-F238E27FC236}">
                        <a16:creationId xmlns:a16="http://schemas.microsoft.com/office/drawing/2014/main" id="{E4DCED1B-8944-A83D-DEF6-1409FF50B7CA}"/>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6E784445-1F28-65BE-975F-901ECA23FFDD}"/>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CA0E88AB-E8DF-F6F9-C459-DD4457DDC5E2}"/>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934873C2-8339-DA62-EA02-657C3C24E9E8}"/>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89897EEF-67F1-C9E2-9D14-3827BBBF6B00}"/>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F393DB6F-0D1C-D9AD-6175-E53F3566EAAD}"/>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1" name="Rectangle: Rounded Corners 20">
                    <a:extLst>
                      <a:ext uri="{FF2B5EF4-FFF2-40B4-BE49-F238E27FC236}">
                        <a16:creationId xmlns:a16="http://schemas.microsoft.com/office/drawing/2014/main" id="{CEAFB95C-A077-7E62-162C-7EB82189AFC3}"/>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23" name="Rectangle: Rounded Corners 22">
                    <a:extLst>
                      <a:ext uri="{FF2B5EF4-FFF2-40B4-BE49-F238E27FC236}">
                        <a16:creationId xmlns:a16="http://schemas.microsoft.com/office/drawing/2014/main" id="{92D358E3-3E24-4572-6A3C-F571F728D708}"/>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4" name="Isosceles Triangle 23">
                    <a:extLst>
                      <a:ext uri="{FF2B5EF4-FFF2-40B4-BE49-F238E27FC236}">
                        <a16:creationId xmlns:a16="http://schemas.microsoft.com/office/drawing/2014/main" id="{28FADF18-FCA2-ACEF-4CCC-9E4711E57C3C}"/>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29" name="Plaque 28">
                <a:extLst>
                  <a:ext uri="{FF2B5EF4-FFF2-40B4-BE49-F238E27FC236}">
                    <a16:creationId xmlns:a16="http://schemas.microsoft.com/office/drawing/2014/main" id="{D7E4701D-E0B7-7884-9940-35907A5EFDF4}"/>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33" name="TextBox 32">
              <a:extLst>
                <a:ext uri="{FF2B5EF4-FFF2-40B4-BE49-F238E27FC236}">
                  <a16:creationId xmlns:a16="http://schemas.microsoft.com/office/drawing/2014/main" id="{12E6F8C3-D47B-18D8-9A91-84B4EA1509E0}"/>
                </a:ext>
              </a:extLst>
            </p:cNvPr>
            <p:cNvSpPr txBox="1"/>
            <p:nvPr/>
          </p:nvSpPr>
          <p:spPr>
            <a:xfrm>
              <a:off x="4326097" y="-8099"/>
              <a:ext cx="7874332" cy="369332"/>
            </a:xfrm>
            <a:prstGeom prst="rect">
              <a:avLst/>
            </a:prstGeom>
            <a:noFill/>
          </p:spPr>
          <p:txBody>
            <a:bodyPr wrap="square" rtlCol="0">
              <a:spAutoFit/>
            </a:bodyPr>
            <a:lstStyle/>
            <a:p>
              <a:pPr algn="ctr"/>
              <a:r>
                <a:rPr lang="de-DE" dirty="0">
                  <a:solidFill>
                    <a:schemeClr val="bg1">
                      <a:lumMod val="50000"/>
                    </a:schemeClr>
                  </a:solidFill>
                </a:rPr>
                <a:t>This </a:t>
              </a:r>
              <a:r>
                <a:rPr lang="de-DE" dirty="0" err="1">
                  <a:solidFill>
                    <a:schemeClr val="bg1">
                      <a:lumMod val="50000"/>
                    </a:schemeClr>
                  </a:solidFill>
                </a:rPr>
                <a:t>model</a:t>
              </a:r>
              <a:r>
                <a:rPr lang="de-DE" dirty="0">
                  <a:solidFill>
                    <a:schemeClr val="bg1">
                      <a:lumMod val="50000"/>
                    </a:schemeClr>
                  </a:solidFill>
                </a:rPr>
                <a:t> </a:t>
              </a:r>
              <a:r>
                <a:rPr lang="de-DE" dirty="0" err="1">
                  <a:solidFill>
                    <a:schemeClr val="bg1">
                      <a:lumMod val="50000"/>
                    </a:schemeClr>
                  </a:solidFill>
                </a:rPr>
                <a:t>can</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mistakes</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sure</a:t>
              </a:r>
              <a:r>
                <a:rPr lang="de-DE" dirty="0">
                  <a:solidFill>
                    <a:schemeClr val="bg1">
                      <a:lumMod val="50000"/>
                    </a:schemeClr>
                  </a:solidFill>
                </a:rPr>
                <a:t> </a:t>
              </a:r>
              <a:r>
                <a:rPr lang="de-DE" dirty="0" err="1">
                  <a:solidFill>
                    <a:schemeClr val="bg1">
                      <a:lumMod val="50000"/>
                    </a:schemeClr>
                  </a:solidFill>
                </a:rPr>
                <a:t>everything</a:t>
              </a:r>
              <a:r>
                <a:rPr lang="de-DE" dirty="0">
                  <a:solidFill>
                    <a:schemeClr val="bg1">
                      <a:lumMod val="50000"/>
                    </a:schemeClr>
                  </a:solidFill>
                </a:rPr>
                <a:t> </a:t>
              </a:r>
              <a:r>
                <a:rPr lang="de-DE" dirty="0" err="1">
                  <a:solidFill>
                    <a:schemeClr val="bg1">
                      <a:lumMod val="50000"/>
                    </a:schemeClr>
                  </a:solidFill>
                </a:rPr>
                <a:t>is</a:t>
              </a:r>
              <a:r>
                <a:rPr lang="de-DE" dirty="0">
                  <a:solidFill>
                    <a:schemeClr val="bg1">
                      <a:lumMod val="50000"/>
                    </a:schemeClr>
                  </a:solidFill>
                </a:rPr>
                <a:t> </a:t>
              </a:r>
              <a:r>
                <a:rPr lang="de-DE" dirty="0" err="1">
                  <a:solidFill>
                    <a:schemeClr val="bg1">
                      <a:lumMod val="50000"/>
                    </a:schemeClr>
                  </a:solidFill>
                </a:rPr>
                <a:t>true</a:t>
              </a:r>
              <a:r>
                <a:rPr lang="de-DE" dirty="0">
                  <a:solidFill>
                    <a:schemeClr val="bg1">
                      <a:lumMod val="50000"/>
                    </a:schemeClr>
                  </a:solidFill>
                </a:rPr>
                <a:t> </a:t>
              </a:r>
              <a:r>
                <a:rPr lang="de-DE" dirty="0" err="1">
                  <a:solidFill>
                    <a:schemeClr val="bg1">
                      <a:lumMod val="50000"/>
                    </a:schemeClr>
                  </a:solidFill>
                </a:rPr>
                <a:t>before</a:t>
              </a:r>
              <a:r>
                <a:rPr lang="de-DE" dirty="0">
                  <a:solidFill>
                    <a:schemeClr val="bg1">
                      <a:lumMod val="50000"/>
                    </a:schemeClr>
                  </a:solidFill>
                </a:rPr>
                <a:t> </a:t>
              </a:r>
              <a:r>
                <a:rPr lang="de-DE" dirty="0" err="1">
                  <a:solidFill>
                    <a:schemeClr val="bg1">
                      <a:lumMod val="50000"/>
                    </a:schemeClr>
                  </a:solidFill>
                </a:rPr>
                <a:t>believing</a:t>
              </a:r>
              <a:r>
                <a:rPr lang="de-DE" dirty="0">
                  <a:solidFill>
                    <a:schemeClr val="bg1">
                      <a:lumMod val="50000"/>
                    </a:schemeClr>
                  </a:solidFill>
                </a:rPr>
                <a:t> it.</a:t>
              </a:r>
              <a:endParaRPr lang="LID4096" dirty="0">
                <a:solidFill>
                  <a:schemeClr val="bg1">
                    <a:lumMod val="50000"/>
                  </a:schemeClr>
                </a:solidFill>
              </a:endParaRPr>
            </a:p>
          </p:txBody>
        </p:sp>
        <p:sp>
          <p:nvSpPr>
            <p:cNvPr id="34" name="Oval 33">
              <a:extLst>
                <a:ext uri="{FF2B5EF4-FFF2-40B4-BE49-F238E27FC236}">
                  <a16:creationId xmlns:a16="http://schemas.microsoft.com/office/drawing/2014/main" id="{B5977EB4-B2D1-36E5-7D1A-3DE6CC0FD2FE}"/>
                </a:ext>
              </a:extLst>
            </p:cNvPr>
            <p:cNvSpPr/>
            <p:nvPr/>
          </p:nvSpPr>
          <p:spPr>
            <a:xfrm>
              <a:off x="10690224" y="5791626"/>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pic>
          <p:nvPicPr>
            <p:cNvPr id="7" name="Picture 6" descr="A logo with blue and white stripes&#10;&#10;Description automatically generated">
              <a:extLst>
                <a:ext uri="{FF2B5EF4-FFF2-40B4-BE49-F238E27FC236}">
                  <a16:creationId xmlns:a16="http://schemas.microsoft.com/office/drawing/2014/main" id="{AF4E1801-F70B-8F6B-E5E9-731378C7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822" y="3366867"/>
              <a:ext cx="2088527" cy="2082227"/>
            </a:xfrm>
            <a:prstGeom prst="rect">
              <a:avLst/>
            </a:prstGeom>
          </p:spPr>
        </p:pic>
      </p:grpSp>
    </p:spTree>
    <p:extLst>
      <p:ext uri="{BB962C8B-B14F-4D97-AF65-F5344CB8AC3E}">
        <p14:creationId xmlns:p14="http://schemas.microsoft.com/office/powerpoint/2010/main" val="404922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40ACA7-F439-C340-1B11-80DAD2F3BC9E}"/>
              </a:ext>
            </a:extLst>
          </p:cNvPr>
          <p:cNvSpPr/>
          <p:nvPr/>
        </p:nvSpPr>
        <p:spPr>
          <a:xfrm>
            <a:off x="0" y="4584"/>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Rounded Corners 25">
            <a:extLst>
              <a:ext uri="{FF2B5EF4-FFF2-40B4-BE49-F238E27FC236}">
                <a16:creationId xmlns:a16="http://schemas.microsoft.com/office/drawing/2014/main" id="{CBC292DC-CBDB-BB85-C3DD-62EA74F53178}"/>
              </a:ext>
            </a:extLst>
          </p:cNvPr>
          <p:cNvSpPr/>
          <p:nvPr/>
        </p:nvSpPr>
        <p:spPr>
          <a:xfrm>
            <a:off x="57150" y="1587500"/>
            <a:ext cx="1916107" cy="27102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cxnSp>
        <p:nvCxnSpPr>
          <p:cNvPr id="3" name="Straight Connector 2">
            <a:extLst>
              <a:ext uri="{FF2B5EF4-FFF2-40B4-BE49-F238E27FC236}">
                <a16:creationId xmlns:a16="http://schemas.microsoft.com/office/drawing/2014/main" id="{2D78B594-46D2-D1A7-3EE2-859AAC6C064F}"/>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60C4130B-F80F-0538-EA5F-29A149813FBF}"/>
              </a:ext>
            </a:extLst>
          </p:cNvPr>
          <p:cNvSpPr txBox="1"/>
          <p:nvPr/>
        </p:nvSpPr>
        <p:spPr>
          <a:xfrm>
            <a:off x="0" y="1548199"/>
            <a:ext cx="1608137" cy="338554"/>
          </a:xfrm>
          <a:prstGeom prst="rect">
            <a:avLst/>
          </a:prstGeom>
          <a:noFill/>
        </p:spPr>
        <p:txBody>
          <a:bodyPr wrap="square" rtlCol="0">
            <a:spAutoFit/>
          </a:bodyPr>
          <a:lstStyle/>
          <a:p>
            <a:r>
              <a:rPr lang="de-DE" sz="1600" dirty="0" err="1">
                <a:latin typeface="Arial Rounded MT Bold" panose="020F0704030504030204" pitchFamily="34" charset="0"/>
              </a:rPr>
              <a:t>Current</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endParaRPr lang="LID4096" sz="1600" dirty="0">
              <a:latin typeface="Arial Rounded MT Bold" panose="020F0704030504030204" pitchFamily="34" charset="0"/>
            </a:endParaRPr>
          </a:p>
        </p:txBody>
      </p:sp>
      <p:sp>
        <p:nvSpPr>
          <p:cNvPr id="5" name="TextBox 4">
            <a:extLst>
              <a:ext uri="{FF2B5EF4-FFF2-40B4-BE49-F238E27FC236}">
                <a16:creationId xmlns:a16="http://schemas.microsoft.com/office/drawing/2014/main" id="{868F0615-11EC-169A-E8D7-941B1323A9E0}"/>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grpSp>
        <p:nvGrpSpPr>
          <p:cNvPr id="6" name="Group 5">
            <a:extLst>
              <a:ext uri="{FF2B5EF4-FFF2-40B4-BE49-F238E27FC236}">
                <a16:creationId xmlns:a16="http://schemas.microsoft.com/office/drawing/2014/main" id="{EC7AABDE-669D-B81E-CB9D-F6889EBE806D}"/>
              </a:ext>
            </a:extLst>
          </p:cNvPr>
          <p:cNvGrpSpPr/>
          <p:nvPr/>
        </p:nvGrpSpPr>
        <p:grpSpPr>
          <a:xfrm>
            <a:off x="368300" y="68350"/>
            <a:ext cx="1327149" cy="1015663"/>
            <a:chOff x="368300" y="68350"/>
            <a:chExt cx="1327149" cy="1015663"/>
          </a:xfrm>
        </p:grpSpPr>
        <p:grpSp>
          <p:nvGrpSpPr>
            <p:cNvPr id="7" name="Group 6">
              <a:extLst>
                <a:ext uri="{FF2B5EF4-FFF2-40B4-BE49-F238E27FC236}">
                  <a16:creationId xmlns:a16="http://schemas.microsoft.com/office/drawing/2014/main" id="{237867E8-3053-B631-AE81-D7D784491DD1}"/>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9" name="Group 8">
                <a:extLst>
                  <a:ext uri="{FF2B5EF4-FFF2-40B4-BE49-F238E27FC236}">
                    <a16:creationId xmlns:a16="http://schemas.microsoft.com/office/drawing/2014/main" id="{032E3AAD-5D8D-43C1-744B-4F79FBC41CF0}"/>
                  </a:ext>
                </a:extLst>
              </p:cNvPr>
              <p:cNvGrpSpPr/>
              <p:nvPr/>
            </p:nvGrpSpPr>
            <p:grpSpPr>
              <a:xfrm>
                <a:off x="6536129" y="2914289"/>
                <a:ext cx="2239570" cy="639955"/>
                <a:chOff x="4207018" y="2854688"/>
                <a:chExt cx="2239570" cy="639955"/>
              </a:xfrm>
              <a:grpFill/>
            </p:grpSpPr>
            <p:sp>
              <p:nvSpPr>
                <p:cNvPr id="20" name="Rectangle: Rounded Corners 19">
                  <a:extLst>
                    <a:ext uri="{FF2B5EF4-FFF2-40B4-BE49-F238E27FC236}">
                      <a16:creationId xmlns:a16="http://schemas.microsoft.com/office/drawing/2014/main" id="{8B1EF744-5C8E-1D35-CCEE-52BA5F2EBCA3}"/>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1" name="Rectangle: Rounded Corners 20">
                  <a:extLst>
                    <a:ext uri="{FF2B5EF4-FFF2-40B4-BE49-F238E27FC236}">
                      <a16:creationId xmlns:a16="http://schemas.microsoft.com/office/drawing/2014/main" id="{1E9D8F2A-1016-7EEE-605F-C610699247D7}"/>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2" name="Rectangle: Rounded Corners 21">
                  <a:extLst>
                    <a:ext uri="{FF2B5EF4-FFF2-40B4-BE49-F238E27FC236}">
                      <a16:creationId xmlns:a16="http://schemas.microsoft.com/office/drawing/2014/main" id="{D76A3112-3F01-0926-2E74-C84ACEFDE9BF}"/>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10" name="Group 9">
                <a:extLst>
                  <a:ext uri="{FF2B5EF4-FFF2-40B4-BE49-F238E27FC236}">
                    <a16:creationId xmlns:a16="http://schemas.microsoft.com/office/drawing/2014/main" id="{DEAE9F1E-1A9B-B11B-2677-7830E6CBFAA8}"/>
                  </a:ext>
                </a:extLst>
              </p:cNvPr>
              <p:cNvGrpSpPr/>
              <p:nvPr/>
            </p:nvGrpSpPr>
            <p:grpSpPr>
              <a:xfrm>
                <a:off x="6846026" y="3554244"/>
                <a:ext cx="1627770" cy="1066358"/>
                <a:chOff x="6861901" y="3588550"/>
                <a:chExt cx="1627770" cy="1066358"/>
              </a:xfrm>
              <a:grpFill/>
            </p:grpSpPr>
            <p:grpSp>
              <p:nvGrpSpPr>
                <p:cNvPr id="11" name="Group 10">
                  <a:extLst>
                    <a:ext uri="{FF2B5EF4-FFF2-40B4-BE49-F238E27FC236}">
                      <a16:creationId xmlns:a16="http://schemas.microsoft.com/office/drawing/2014/main" id="{9BD4F1F6-007F-82A9-A27D-2F5745C56508}"/>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C1E4B9FC-AA14-AB74-7686-C5F70A6E1CBC}"/>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446C8917-5B28-D399-66DE-159B54EFBB6D}"/>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5A202288-9018-C69B-FB77-F1A44F094E6A}"/>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99C14D94-2FD3-8A30-4E18-15502E11858F}"/>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56BD2BC8-2FBC-80E1-48C9-A4628DD75418}"/>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2" name="Rectangle: Rounded Corners 11">
                  <a:extLst>
                    <a:ext uri="{FF2B5EF4-FFF2-40B4-BE49-F238E27FC236}">
                      <a16:creationId xmlns:a16="http://schemas.microsoft.com/office/drawing/2014/main" id="{667A65E6-C069-5CFA-13B3-4EFC2BD524AB}"/>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13" name="Rectangle: Rounded Corners 12">
                  <a:extLst>
                    <a:ext uri="{FF2B5EF4-FFF2-40B4-BE49-F238E27FC236}">
                      <a16:creationId xmlns:a16="http://schemas.microsoft.com/office/drawing/2014/main" id="{545D83D8-91CB-002C-316A-4189E69D9F6E}"/>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4" name="Isosceles Triangle 13">
                  <a:extLst>
                    <a:ext uri="{FF2B5EF4-FFF2-40B4-BE49-F238E27FC236}">
                      <a16:creationId xmlns:a16="http://schemas.microsoft.com/office/drawing/2014/main" id="{32BF4B63-938B-94C7-FCC0-404A31F80C4D}"/>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8" name="Plaque 7">
              <a:extLst>
                <a:ext uri="{FF2B5EF4-FFF2-40B4-BE49-F238E27FC236}">
                  <a16:creationId xmlns:a16="http://schemas.microsoft.com/office/drawing/2014/main" id="{E46074FD-7230-86F4-F6AE-A92666A8C98D}"/>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5" name="TextBox 24">
            <a:extLst>
              <a:ext uri="{FF2B5EF4-FFF2-40B4-BE49-F238E27FC236}">
                <a16:creationId xmlns:a16="http://schemas.microsoft.com/office/drawing/2014/main" id="{461A8767-4713-9752-2A64-3D1ED7C67568}"/>
              </a:ext>
            </a:extLst>
          </p:cNvPr>
          <p:cNvSpPr txBox="1"/>
          <p:nvPr/>
        </p:nvSpPr>
        <p:spPr>
          <a:xfrm>
            <a:off x="-1" y="2272437"/>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sp>
        <p:nvSpPr>
          <p:cNvPr id="27" name="Rectangle: Rounded Corners 26">
            <a:extLst>
              <a:ext uri="{FF2B5EF4-FFF2-40B4-BE49-F238E27FC236}">
                <a16:creationId xmlns:a16="http://schemas.microsoft.com/office/drawing/2014/main" id="{E89B3A2E-4AFC-6CF9-74BB-AA50CB2810FE}"/>
              </a:ext>
            </a:extLst>
          </p:cNvPr>
          <p:cNvSpPr/>
          <p:nvPr/>
        </p:nvSpPr>
        <p:spPr>
          <a:xfrm>
            <a:off x="2841626" y="5763683"/>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2400" dirty="0">
                <a:solidFill>
                  <a:schemeClr val="bg1">
                    <a:lumMod val="75000"/>
                  </a:schemeClr>
                </a:solidFill>
                <a:latin typeface="Arial Rounded MT Bold" panose="020F0704030504030204" pitchFamily="34" charset="0"/>
              </a:rPr>
              <a:t>Chat </a:t>
            </a:r>
            <a:r>
              <a:rPr lang="de-DE" sz="2400" dirty="0" err="1">
                <a:solidFill>
                  <a:schemeClr val="bg1">
                    <a:lumMod val="75000"/>
                  </a:schemeClr>
                </a:solidFill>
                <a:latin typeface="Arial Rounded MT Bold" panose="020F0704030504030204" pitchFamily="34" charset="0"/>
              </a:rPr>
              <a:t>with</a:t>
            </a:r>
            <a:r>
              <a:rPr lang="de-DE" sz="2400" dirty="0">
                <a:solidFill>
                  <a:schemeClr val="bg1">
                    <a:lumMod val="75000"/>
                  </a:schemeClr>
                </a:solidFill>
                <a:latin typeface="Arial Rounded MT Bold" panose="020F0704030504030204" pitchFamily="34" charset="0"/>
              </a:rPr>
              <a:t> Vera </a:t>
            </a:r>
            <a:endParaRPr lang="LID4096" sz="2400" dirty="0">
              <a:solidFill>
                <a:schemeClr val="bg1">
                  <a:lumMod val="75000"/>
                </a:schemeClr>
              </a:solidFill>
              <a:latin typeface="Arial Rounded MT Bold" panose="020F0704030504030204" pitchFamily="34" charset="0"/>
            </a:endParaRPr>
          </a:p>
        </p:txBody>
      </p:sp>
      <p:sp>
        <p:nvSpPr>
          <p:cNvPr id="28" name="Oval 27">
            <a:extLst>
              <a:ext uri="{FF2B5EF4-FFF2-40B4-BE49-F238E27FC236}">
                <a16:creationId xmlns:a16="http://schemas.microsoft.com/office/drawing/2014/main" id="{0EAD06D3-1DE6-1B8F-38AE-9981A8E52AA0}"/>
              </a:ext>
            </a:extLst>
          </p:cNvPr>
          <p:cNvSpPr/>
          <p:nvPr/>
        </p:nvSpPr>
        <p:spPr>
          <a:xfrm>
            <a:off x="10690225" y="5763682"/>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grpSp>
        <p:nvGrpSpPr>
          <p:cNvPr id="42" name="Group 41">
            <a:extLst>
              <a:ext uri="{FF2B5EF4-FFF2-40B4-BE49-F238E27FC236}">
                <a16:creationId xmlns:a16="http://schemas.microsoft.com/office/drawing/2014/main" id="{CAE7308A-871D-BF2E-2B42-0CF5DE5A8F5C}"/>
              </a:ext>
            </a:extLst>
          </p:cNvPr>
          <p:cNvGrpSpPr/>
          <p:nvPr/>
        </p:nvGrpSpPr>
        <p:grpSpPr>
          <a:xfrm>
            <a:off x="2841626" y="3170849"/>
            <a:ext cx="5758903" cy="2281269"/>
            <a:chOff x="2906702" y="2753011"/>
            <a:chExt cx="5758903" cy="2640255"/>
          </a:xfrm>
        </p:grpSpPr>
        <p:grpSp>
          <p:nvGrpSpPr>
            <p:cNvPr id="40" name="Group 39">
              <a:extLst>
                <a:ext uri="{FF2B5EF4-FFF2-40B4-BE49-F238E27FC236}">
                  <a16:creationId xmlns:a16="http://schemas.microsoft.com/office/drawing/2014/main" id="{8C878210-9F3A-0160-ED39-C35EEB2B8D52}"/>
                </a:ext>
              </a:extLst>
            </p:cNvPr>
            <p:cNvGrpSpPr/>
            <p:nvPr/>
          </p:nvGrpSpPr>
          <p:grpSpPr>
            <a:xfrm>
              <a:off x="2906702" y="2753011"/>
              <a:ext cx="5758903" cy="2640255"/>
              <a:chOff x="3560710" y="1350405"/>
              <a:chExt cx="5758903" cy="2640255"/>
            </a:xfrm>
          </p:grpSpPr>
          <p:sp>
            <p:nvSpPr>
              <p:cNvPr id="30" name="Rectangle: Rounded Corners 29">
                <a:extLst>
                  <a:ext uri="{FF2B5EF4-FFF2-40B4-BE49-F238E27FC236}">
                    <a16:creationId xmlns:a16="http://schemas.microsoft.com/office/drawing/2014/main" id="{0A8E0D36-D9A6-9730-34E5-4D7813C6B72C}"/>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That’s really concerning, especially since they’re not even trying to hide it. It means they feel like there won’t be consequences, but that’s not okay.</a:t>
                </a:r>
              </a:p>
              <a:p>
                <a:endParaRPr lang="en-US" sz="1200" dirty="0">
                  <a:solidFill>
                    <a:schemeClr val="tx1"/>
                  </a:solidFill>
                </a:endParaRPr>
              </a:p>
              <a:p>
                <a:r>
                  <a:rPr lang="en-US" sz="12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1200" dirty="0">
                  <a:solidFill>
                    <a:schemeClr val="tx1"/>
                  </a:solidFill>
                </a:endParaRPr>
              </a:p>
              <a:p>
                <a:r>
                  <a:rPr lang="en-US" sz="1200" dirty="0">
                    <a:solidFill>
                      <a:schemeClr val="tx1"/>
                    </a:solidFill>
                  </a:rPr>
                  <a:t>I also want to check in on how you’re feeling emotionally—has this been affecting your sleep, concentration, or motivation at school? I want to make sure you have the support you need.</a:t>
                </a:r>
              </a:p>
            </p:txBody>
          </p:sp>
          <p:sp>
            <p:nvSpPr>
              <p:cNvPr id="33" name="Isosceles Triangle 32">
                <a:extLst>
                  <a:ext uri="{FF2B5EF4-FFF2-40B4-BE49-F238E27FC236}">
                    <a16:creationId xmlns:a16="http://schemas.microsoft.com/office/drawing/2014/main" id="{CFDA6BDF-329B-BEB1-A9E6-B2AAB59E75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3FAC630B-7AFC-ED66-7D96-99B4F917ABFE}"/>
                  </a:ext>
                </a:extLst>
              </p:cNvPr>
              <p:cNvSpPr/>
              <p:nvPr/>
            </p:nvSpPr>
            <p:spPr>
              <a:xfrm>
                <a:off x="4483104" y="1360487"/>
                <a:ext cx="187267"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6" name="Straight Connector 35">
                <a:extLst>
                  <a:ext uri="{FF2B5EF4-FFF2-40B4-BE49-F238E27FC236}">
                    <a16:creationId xmlns:a16="http://schemas.microsoft.com/office/drawing/2014/main" id="{93C7E4E8-22DE-8F0D-4778-3820189412AE}"/>
                  </a:ext>
                </a:extLst>
              </p:cNvPr>
              <p:cNvCxnSpPr>
                <a:cxnSpLocks/>
                <a:stCxn id="33" idx="5"/>
              </p:cNvCxnSpPr>
              <p:nvPr/>
            </p:nvCxnSpPr>
            <p:spPr>
              <a:xfrm flipV="1">
                <a:off x="4026814" y="1350405"/>
                <a:ext cx="1023024"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2C6CB73E-0B8A-5BEC-5469-D7F623A5D514}"/>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1" name="Rectangle 40">
              <a:extLst>
                <a:ext uri="{FF2B5EF4-FFF2-40B4-BE49-F238E27FC236}">
                  <a16:creationId xmlns:a16="http://schemas.microsoft.com/office/drawing/2014/main" id="{F64FB2B4-8F1D-2173-585B-0FE4159E108A}"/>
                </a:ext>
              </a:extLst>
            </p:cNvPr>
            <p:cNvSpPr/>
            <p:nvPr/>
          </p:nvSpPr>
          <p:spPr>
            <a:xfrm>
              <a:off x="3802452" y="2763343"/>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3" name="Group 42">
            <a:extLst>
              <a:ext uri="{FF2B5EF4-FFF2-40B4-BE49-F238E27FC236}">
                <a16:creationId xmlns:a16="http://schemas.microsoft.com/office/drawing/2014/main" id="{DE812B44-F646-2897-5A70-5B52C29A0A35}"/>
              </a:ext>
            </a:extLst>
          </p:cNvPr>
          <p:cNvGrpSpPr/>
          <p:nvPr/>
        </p:nvGrpSpPr>
        <p:grpSpPr>
          <a:xfrm flipH="1">
            <a:off x="4715423" y="2346669"/>
            <a:ext cx="5758903" cy="668397"/>
            <a:chOff x="2906702" y="2753011"/>
            <a:chExt cx="5758904" cy="773577"/>
          </a:xfrm>
        </p:grpSpPr>
        <p:grpSp>
          <p:nvGrpSpPr>
            <p:cNvPr id="44" name="Group 43">
              <a:extLst>
                <a:ext uri="{FF2B5EF4-FFF2-40B4-BE49-F238E27FC236}">
                  <a16:creationId xmlns:a16="http://schemas.microsoft.com/office/drawing/2014/main" id="{BF5DB0A4-C024-3E32-09AD-F64E5B1733DA}"/>
                </a:ext>
              </a:extLst>
            </p:cNvPr>
            <p:cNvGrpSpPr/>
            <p:nvPr/>
          </p:nvGrpSpPr>
          <p:grpSpPr>
            <a:xfrm>
              <a:off x="2906702" y="2753011"/>
              <a:ext cx="5758904" cy="773577"/>
              <a:chOff x="3560710" y="1350405"/>
              <a:chExt cx="5758904" cy="773577"/>
            </a:xfrm>
          </p:grpSpPr>
          <p:sp>
            <p:nvSpPr>
              <p:cNvPr id="46" name="Rectangle: Rounded Corners 45">
                <a:extLst>
                  <a:ext uri="{FF2B5EF4-FFF2-40B4-BE49-F238E27FC236}">
                    <a16:creationId xmlns:a16="http://schemas.microsoft.com/office/drawing/2014/main" id="{BA5B6104-A745-9311-22C0-1642846240F2}"/>
                  </a:ext>
                </a:extLst>
              </p:cNvPr>
              <p:cNvSpPr/>
              <p:nvPr/>
            </p:nvSpPr>
            <p:spPr>
              <a:xfrm>
                <a:off x="4493278" y="1350406"/>
                <a:ext cx="4826336" cy="773576"/>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They are using their personal accounts.</a:t>
                </a:r>
              </a:p>
            </p:txBody>
          </p:sp>
          <p:sp>
            <p:nvSpPr>
              <p:cNvPr id="47" name="Isosceles Triangle 46">
                <a:extLst>
                  <a:ext uri="{FF2B5EF4-FFF2-40B4-BE49-F238E27FC236}">
                    <a16:creationId xmlns:a16="http://schemas.microsoft.com/office/drawing/2014/main" id="{BAB0D124-7F5D-BD45-DC4B-357DBC5E37E4}"/>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8" name="Rectangle 47">
                <a:extLst>
                  <a:ext uri="{FF2B5EF4-FFF2-40B4-BE49-F238E27FC236}">
                    <a16:creationId xmlns:a16="http://schemas.microsoft.com/office/drawing/2014/main" id="{2A910F39-1104-1036-37E9-F9724699B0F3}"/>
                  </a:ext>
                </a:extLst>
              </p:cNvPr>
              <p:cNvSpPr/>
              <p:nvPr/>
            </p:nvSpPr>
            <p:spPr>
              <a:xfrm>
                <a:off x="4478872" y="1360487"/>
                <a:ext cx="219028" cy="69532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9" name="Straight Connector 48">
                <a:extLst>
                  <a:ext uri="{FF2B5EF4-FFF2-40B4-BE49-F238E27FC236}">
                    <a16:creationId xmlns:a16="http://schemas.microsoft.com/office/drawing/2014/main" id="{B94D00DE-3A59-3B19-0D63-26562F3F3D99}"/>
                  </a:ext>
                </a:extLst>
              </p:cNvPr>
              <p:cNvCxnSpPr>
                <a:cxnSpLocks/>
                <a:stCxn id="47" idx="5"/>
              </p:cNvCxnSpPr>
              <p:nvPr/>
            </p:nvCxnSpPr>
            <p:spPr>
              <a:xfrm flipV="1">
                <a:off x="4026813" y="1350405"/>
                <a:ext cx="1023025"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FA9AAEEB-3C9F-5251-A0F6-B8301F1FE0D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5" name="Rectangle 44">
              <a:extLst>
                <a:ext uri="{FF2B5EF4-FFF2-40B4-BE49-F238E27FC236}">
                  <a16:creationId xmlns:a16="http://schemas.microsoft.com/office/drawing/2014/main" id="{48182355-C6A3-39DB-3209-D21C91C84917}"/>
                </a:ext>
              </a:extLst>
            </p:cNvPr>
            <p:cNvSpPr/>
            <p:nvPr/>
          </p:nvSpPr>
          <p:spPr>
            <a:xfrm>
              <a:off x="3802452" y="2777361"/>
              <a:ext cx="593377"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51" name="Arc 50">
            <a:extLst>
              <a:ext uri="{FF2B5EF4-FFF2-40B4-BE49-F238E27FC236}">
                <a16:creationId xmlns:a16="http://schemas.microsoft.com/office/drawing/2014/main" id="{C9973C97-C070-F881-BF5A-14BC1C76D3CB}"/>
              </a:ext>
            </a:extLst>
          </p:cNvPr>
          <p:cNvSpPr/>
          <p:nvPr/>
        </p:nvSpPr>
        <p:spPr>
          <a:xfrm rot="5400000">
            <a:off x="8936832" y="2179247"/>
            <a:ext cx="914400" cy="757236"/>
          </a:xfrm>
          <a:prstGeom prst="arc">
            <a:avLst>
              <a:gd name="adj1" fmla="val 19674150"/>
              <a:gd name="adj2" fmla="val 0"/>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LID4096"/>
          </a:p>
        </p:txBody>
      </p:sp>
      <p:grpSp>
        <p:nvGrpSpPr>
          <p:cNvPr id="52" name="Group 51">
            <a:extLst>
              <a:ext uri="{FF2B5EF4-FFF2-40B4-BE49-F238E27FC236}">
                <a16:creationId xmlns:a16="http://schemas.microsoft.com/office/drawing/2014/main" id="{68C630F1-C14F-1463-42A9-CE9FDDD1C2BF}"/>
              </a:ext>
            </a:extLst>
          </p:cNvPr>
          <p:cNvGrpSpPr/>
          <p:nvPr/>
        </p:nvGrpSpPr>
        <p:grpSpPr>
          <a:xfrm>
            <a:off x="2835746" y="202296"/>
            <a:ext cx="5758903" cy="2002384"/>
            <a:chOff x="2906702" y="2753011"/>
            <a:chExt cx="5758903" cy="2640255"/>
          </a:xfrm>
        </p:grpSpPr>
        <p:grpSp>
          <p:nvGrpSpPr>
            <p:cNvPr id="53" name="Group 52">
              <a:extLst>
                <a:ext uri="{FF2B5EF4-FFF2-40B4-BE49-F238E27FC236}">
                  <a16:creationId xmlns:a16="http://schemas.microsoft.com/office/drawing/2014/main" id="{DEAF6F3D-B9DD-584A-25AC-0E3010C1301F}"/>
                </a:ext>
              </a:extLst>
            </p:cNvPr>
            <p:cNvGrpSpPr/>
            <p:nvPr/>
          </p:nvGrpSpPr>
          <p:grpSpPr>
            <a:xfrm>
              <a:off x="2906702" y="2753011"/>
              <a:ext cx="5758903" cy="2640255"/>
              <a:chOff x="3560710" y="1350405"/>
              <a:chExt cx="5758903" cy="2640255"/>
            </a:xfrm>
          </p:grpSpPr>
          <p:sp>
            <p:nvSpPr>
              <p:cNvPr id="55" name="Rectangle: Rounded Corners 54">
                <a:extLst>
                  <a:ext uri="{FF2B5EF4-FFF2-40B4-BE49-F238E27FC236}">
                    <a16:creationId xmlns:a16="http://schemas.microsoft.com/office/drawing/2014/main" id="{6CE779DF-ECB7-1816-6A3C-7BEFBFA2BAA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1200" dirty="0">
                  <a:solidFill>
                    <a:schemeClr val="tx1"/>
                  </a:solidFill>
                </a:endParaRPr>
              </a:p>
              <a:p>
                <a:r>
                  <a:rPr lang="en-US" sz="12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56" name="Isosceles Triangle 55">
                <a:extLst>
                  <a:ext uri="{FF2B5EF4-FFF2-40B4-BE49-F238E27FC236}">
                    <a16:creationId xmlns:a16="http://schemas.microsoft.com/office/drawing/2014/main" id="{DA1E8B1C-EAAE-6877-F01D-CB88E732A654}"/>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57" name="Rectangle 56">
                <a:extLst>
                  <a:ext uri="{FF2B5EF4-FFF2-40B4-BE49-F238E27FC236}">
                    <a16:creationId xmlns:a16="http://schemas.microsoft.com/office/drawing/2014/main" id="{266AF342-2E37-C301-71CA-BBBA0B0890D7}"/>
                  </a:ext>
                </a:extLst>
              </p:cNvPr>
              <p:cNvSpPr/>
              <p:nvPr/>
            </p:nvSpPr>
            <p:spPr>
              <a:xfrm>
                <a:off x="4483105" y="1360487"/>
                <a:ext cx="170134"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8" name="Straight Connector 57">
                <a:extLst>
                  <a:ext uri="{FF2B5EF4-FFF2-40B4-BE49-F238E27FC236}">
                    <a16:creationId xmlns:a16="http://schemas.microsoft.com/office/drawing/2014/main" id="{BEE80CA5-DE50-5C72-5ACE-1B9B36D19BC3}"/>
                  </a:ext>
                </a:extLst>
              </p:cNvPr>
              <p:cNvCxnSpPr>
                <a:cxnSpLocks/>
                <a:stCxn id="56" idx="5"/>
              </p:cNvCxnSpPr>
              <p:nvPr/>
            </p:nvCxnSpPr>
            <p:spPr>
              <a:xfrm flipV="1">
                <a:off x="4026814" y="1350405"/>
                <a:ext cx="1023024"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9" name="Rectangle 58">
                <a:extLst>
                  <a:ext uri="{FF2B5EF4-FFF2-40B4-BE49-F238E27FC236}">
                    <a16:creationId xmlns:a16="http://schemas.microsoft.com/office/drawing/2014/main" id="{74BC74D5-5886-50E1-2AEB-5AC01B99C20A}"/>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4" name="Rectangle 53">
              <a:extLst>
                <a:ext uri="{FF2B5EF4-FFF2-40B4-BE49-F238E27FC236}">
                  <a16:creationId xmlns:a16="http://schemas.microsoft.com/office/drawing/2014/main" id="{2CECB78B-876F-0DC4-3CE0-FE1F2AD5605A}"/>
                </a:ext>
              </a:extLst>
            </p:cNvPr>
            <p:cNvSpPr/>
            <p:nvPr/>
          </p:nvSpPr>
          <p:spPr>
            <a:xfrm>
              <a:off x="3802452" y="2765437"/>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60" name="Group 59">
            <a:extLst>
              <a:ext uri="{FF2B5EF4-FFF2-40B4-BE49-F238E27FC236}">
                <a16:creationId xmlns:a16="http://schemas.microsoft.com/office/drawing/2014/main" id="{3BEA5920-F823-2FD9-E67C-C7B47D7D4FBF}"/>
              </a:ext>
            </a:extLst>
          </p:cNvPr>
          <p:cNvGrpSpPr/>
          <p:nvPr/>
        </p:nvGrpSpPr>
        <p:grpSpPr>
          <a:xfrm flipH="1">
            <a:off x="4715422" y="-842043"/>
            <a:ext cx="5758904" cy="880187"/>
            <a:chOff x="2906702" y="2753011"/>
            <a:chExt cx="5758905" cy="1018695"/>
          </a:xfrm>
        </p:grpSpPr>
        <p:grpSp>
          <p:nvGrpSpPr>
            <p:cNvPr id="61" name="Group 60">
              <a:extLst>
                <a:ext uri="{FF2B5EF4-FFF2-40B4-BE49-F238E27FC236}">
                  <a16:creationId xmlns:a16="http://schemas.microsoft.com/office/drawing/2014/main" id="{5E388DB4-12C1-451B-D899-04595C2A931E}"/>
                </a:ext>
              </a:extLst>
            </p:cNvPr>
            <p:cNvGrpSpPr/>
            <p:nvPr/>
          </p:nvGrpSpPr>
          <p:grpSpPr>
            <a:xfrm>
              <a:off x="2906702" y="2753011"/>
              <a:ext cx="5758905" cy="1018695"/>
              <a:chOff x="3560710" y="1350405"/>
              <a:chExt cx="5758905" cy="1018695"/>
            </a:xfrm>
          </p:grpSpPr>
          <p:sp>
            <p:nvSpPr>
              <p:cNvPr id="63" name="Rectangle: Rounded Corners 62">
                <a:extLst>
                  <a:ext uri="{FF2B5EF4-FFF2-40B4-BE49-F238E27FC236}">
                    <a16:creationId xmlns:a16="http://schemas.microsoft.com/office/drawing/2014/main" id="{B84C19B1-45B2-541B-9662-8B88BDD726C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I'm a high school student. It has been going on by the same group of students since middle school. It generates from getting made fun of in the hallways to </a:t>
                </a:r>
                <a:r>
                  <a:rPr lang="en-US" sz="1200" dirty="0" err="1">
                    <a:solidFill>
                      <a:schemeClr val="tx1"/>
                    </a:solidFill>
                  </a:rPr>
                  <a:t>cyberbulling</a:t>
                </a:r>
                <a:r>
                  <a:rPr lang="en-US" sz="1200" dirty="0">
                    <a:solidFill>
                      <a:schemeClr val="tx1"/>
                    </a:solidFill>
                  </a:rPr>
                  <a:t>. It makes me feel very insecure and unsafe.</a:t>
                </a:r>
              </a:p>
            </p:txBody>
          </p:sp>
          <p:sp>
            <p:nvSpPr>
              <p:cNvPr id="64" name="Isosceles Triangle 63">
                <a:extLst>
                  <a:ext uri="{FF2B5EF4-FFF2-40B4-BE49-F238E27FC236}">
                    <a16:creationId xmlns:a16="http://schemas.microsoft.com/office/drawing/2014/main" id="{8D831847-5321-FAAB-DF92-A71D72F34F6E}"/>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5" name="Rectangle 64">
                <a:extLst>
                  <a:ext uri="{FF2B5EF4-FFF2-40B4-BE49-F238E27FC236}">
                    <a16:creationId xmlns:a16="http://schemas.microsoft.com/office/drawing/2014/main" id="{A021BF22-CE80-0AA3-4269-002B13A7CB96}"/>
                  </a:ext>
                </a:extLst>
              </p:cNvPr>
              <p:cNvSpPr/>
              <p:nvPr/>
            </p:nvSpPr>
            <p:spPr>
              <a:xfrm>
                <a:off x="4483105" y="1360487"/>
                <a:ext cx="219028"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6" name="Straight Connector 65">
                <a:extLst>
                  <a:ext uri="{FF2B5EF4-FFF2-40B4-BE49-F238E27FC236}">
                    <a16:creationId xmlns:a16="http://schemas.microsoft.com/office/drawing/2014/main" id="{5A87C647-B29F-3BAA-FFE9-05B5FE8CB87F}"/>
                  </a:ext>
                </a:extLst>
              </p:cNvPr>
              <p:cNvCxnSpPr>
                <a:cxnSpLocks/>
                <a:stCxn id="64" idx="5"/>
              </p:cNvCxnSpPr>
              <p:nvPr/>
            </p:nvCxnSpPr>
            <p:spPr>
              <a:xfrm flipV="1">
                <a:off x="4026814" y="1350405"/>
                <a:ext cx="102302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7" name="Rectangle 66">
                <a:extLst>
                  <a:ext uri="{FF2B5EF4-FFF2-40B4-BE49-F238E27FC236}">
                    <a16:creationId xmlns:a16="http://schemas.microsoft.com/office/drawing/2014/main" id="{B6A7DD97-68D2-6810-6F97-07F601A1B505}"/>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2" name="Rectangle 61">
              <a:extLst>
                <a:ext uri="{FF2B5EF4-FFF2-40B4-BE49-F238E27FC236}">
                  <a16:creationId xmlns:a16="http://schemas.microsoft.com/office/drawing/2014/main" id="{76EC9571-47D4-24B3-BB10-61D0C9C7F629}"/>
                </a:ext>
              </a:extLst>
            </p:cNvPr>
            <p:cNvSpPr/>
            <p:nvPr/>
          </p:nvSpPr>
          <p:spPr>
            <a:xfrm>
              <a:off x="3802452" y="2765181"/>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31" name="Group 30">
            <a:extLst>
              <a:ext uri="{FF2B5EF4-FFF2-40B4-BE49-F238E27FC236}">
                <a16:creationId xmlns:a16="http://schemas.microsoft.com/office/drawing/2014/main" id="{1BA3E53C-0F15-683F-DF8A-97AF85BABDD3}"/>
              </a:ext>
            </a:extLst>
          </p:cNvPr>
          <p:cNvGrpSpPr/>
          <p:nvPr/>
        </p:nvGrpSpPr>
        <p:grpSpPr>
          <a:xfrm>
            <a:off x="2242140" y="2937185"/>
            <a:ext cx="484750" cy="484750"/>
            <a:chOff x="1134763" y="3022310"/>
            <a:chExt cx="484750" cy="484750"/>
          </a:xfrm>
        </p:grpSpPr>
        <p:sp>
          <p:nvSpPr>
            <p:cNvPr id="32" name="Oval 31">
              <a:extLst>
                <a:ext uri="{FF2B5EF4-FFF2-40B4-BE49-F238E27FC236}">
                  <a16:creationId xmlns:a16="http://schemas.microsoft.com/office/drawing/2014/main" id="{7CC556CF-61BF-F391-C88F-A738DBF8608E}"/>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35" name="Picture 34" descr="A logo with blue and white stripes&#10;&#10;Description automatically generated">
              <a:extLst>
                <a:ext uri="{FF2B5EF4-FFF2-40B4-BE49-F238E27FC236}">
                  <a16:creationId xmlns:a16="http://schemas.microsoft.com/office/drawing/2014/main" id="{357BF465-6951-4F01-29F3-51F823411F9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grpSp>
        <p:nvGrpSpPr>
          <p:cNvPr id="37" name="Group 36">
            <a:extLst>
              <a:ext uri="{FF2B5EF4-FFF2-40B4-BE49-F238E27FC236}">
                <a16:creationId xmlns:a16="http://schemas.microsoft.com/office/drawing/2014/main" id="{55B8A5E5-0B9D-73A9-CE1A-BE0D06058ECE}"/>
              </a:ext>
            </a:extLst>
          </p:cNvPr>
          <p:cNvGrpSpPr/>
          <p:nvPr/>
        </p:nvGrpSpPr>
        <p:grpSpPr>
          <a:xfrm>
            <a:off x="2240175" y="-23223"/>
            <a:ext cx="484750" cy="484750"/>
            <a:chOff x="1134763" y="3022310"/>
            <a:chExt cx="484750" cy="484750"/>
          </a:xfrm>
        </p:grpSpPr>
        <p:sp>
          <p:nvSpPr>
            <p:cNvPr id="38" name="Oval 37">
              <a:extLst>
                <a:ext uri="{FF2B5EF4-FFF2-40B4-BE49-F238E27FC236}">
                  <a16:creationId xmlns:a16="http://schemas.microsoft.com/office/drawing/2014/main" id="{2C6E3423-BCAE-078E-FC39-4DB0549401DB}"/>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68" name="Picture 67" descr="A logo with blue and white stripes&#10;&#10;Description automatically generated">
              <a:extLst>
                <a:ext uri="{FF2B5EF4-FFF2-40B4-BE49-F238E27FC236}">
                  <a16:creationId xmlns:a16="http://schemas.microsoft.com/office/drawing/2014/main" id="{36F0E2E4-58AD-29AC-CF7C-8C8383FE9E8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spTree>
    <p:extLst>
      <p:ext uri="{BB962C8B-B14F-4D97-AF65-F5344CB8AC3E}">
        <p14:creationId xmlns:p14="http://schemas.microsoft.com/office/powerpoint/2010/main" val="210698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125">
            <a:extLst>
              <a:ext uri="{FF2B5EF4-FFF2-40B4-BE49-F238E27FC236}">
                <a16:creationId xmlns:a16="http://schemas.microsoft.com/office/drawing/2014/main" id="{75C64ADE-3250-D027-2DDE-836DAFE6F37A}"/>
              </a:ext>
            </a:extLst>
          </p:cNvPr>
          <p:cNvGrpSpPr/>
          <p:nvPr/>
        </p:nvGrpSpPr>
        <p:grpSpPr>
          <a:xfrm>
            <a:off x="1134823" y="289222"/>
            <a:ext cx="2965880" cy="6145587"/>
            <a:chOff x="1927195" y="290463"/>
            <a:chExt cx="2965880" cy="6145587"/>
          </a:xfrm>
        </p:grpSpPr>
        <p:sp>
          <p:nvSpPr>
            <p:cNvPr id="33" name="Rectangle 32">
              <a:extLst>
                <a:ext uri="{FF2B5EF4-FFF2-40B4-BE49-F238E27FC236}">
                  <a16:creationId xmlns:a16="http://schemas.microsoft.com/office/drawing/2014/main" id="{2FF8CDB0-23D4-090F-7723-A0DB4F70AE2C}"/>
                </a:ext>
              </a:extLst>
            </p:cNvPr>
            <p:cNvSpPr/>
            <p:nvPr/>
          </p:nvSpPr>
          <p:spPr>
            <a:xfrm>
              <a:off x="2033031" y="779488"/>
              <a:ext cx="2755681" cy="5137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Google Shape;2144;p66">
              <a:extLst>
                <a:ext uri="{FF2B5EF4-FFF2-40B4-BE49-F238E27FC236}">
                  <a16:creationId xmlns:a16="http://schemas.microsoft.com/office/drawing/2014/main" id="{C2190F8B-4D19-7413-A85D-AD41B03404AD}"/>
                </a:ext>
              </a:extLst>
            </p:cNvPr>
            <p:cNvSpPr/>
            <p:nvPr/>
          </p:nvSpPr>
          <p:spPr>
            <a:xfrm>
              <a:off x="1927195" y="290463"/>
              <a:ext cx="2965880" cy="6145587"/>
            </a:xfrm>
            <a:custGeom>
              <a:avLst/>
              <a:gdLst/>
              <a:ahLst/>
              <a:cxnLst/>
              <a:rect l="l" t="t" r="r" b="b"/>
              <a:pathLst>
                <a:path w="43370" h="85981" extrusionOk="0">
                  <a:moveTo>
                    <a:pt x="25827" y="3794"/>
                  </a:moveTo>
                  <a:lnTo>
                    <a:pt x="25827" y="4045"/>
                  </a:lnTo>
                  <a:lnTo>
                    <a:pt x="25845" y="4047"/>
                  </a:lnTo>
                  <a:cubicBezTo>
                    <a:pt x="25856" y="4066"/>
                    <a:pt x="25857" y="4090"/>
                    <a:pt x="25850" y="4111"/>
                  </a:cubicBezTo>
                  <a:lnTo>
                    <a:pt x="17205" y="4129"/>
                  </a:lnTo>
                  <a:lnTo>
                    <a:pt x="17193" y="4382"/>
                  </a:lnTo>
                  <a:lnTo>
                    <a:pt x="17156" y="4111"/>
                  </a:lnTo>
                  <a:cubicBezTo>
                    <a:pt x="17147" y="4092"/>
                    <a:pt x="17148" y="4068"/>
                    <a:pt x="17159" y="4048"/>
                  </a:cubicBezTo>
                  <a:lnTo>
                    <a:pt x="17226" y="4048"/>
                  </a:lnTo>
                  <a:lnTo>
                    <a:pt x="25807" y="4047"/>
                  </a:lnTo>
                  <a:lnTo>
                    <a:pt x="25827" y="3794"/>
                  </a:lnTo>
                  <a:close/>
                  <a:moveTo>
                    <a:pt x="17178" y="3543"/>
                  </a:moveTo>
                  <a:cubicBezTo>
                    <a:pt x="16876" y="3543"/>
                    <a:pt x="16647" y="3775"/>
                    <a:pt x="16647" y="4083"/>
                  </a:cubicBezTo>
                  <a:cubicBezTo>
                    <a:pt x="16647" y="4395"/>
                    <a:pt x="16881" y="4631"/>
                    <a:pt x="17223" y="4631"/>
                  </a:cubicBezTo>
                  <a:lnTo>
                    <a:pt x="17227" y="4631"/>
                  </a:lnTo>
                  <a:lnTo>
                    <a:pt x="25757" y="4630"/>
                  </a:lnTo>
                  <a:cubicBezTo>
                    <a:pt x="25765" y="4631"/>
                    <a:pt x="25805" y="4633"/>
                    <a:pt x="25812" y="4633"/>
                  </a:cubicBezTo>
                  <a:cubicBezTo>
                    <a:pt x="26122" y="4633"/>
                    <a:pt x="26357" y="4397"/>
                    <a:pt x="26357" y="4083"/>
                  </a:cubicBezTo>
                  <a:cubicBezTo>
                    <a:pt x="26357" y="3775"/>
                    <a:pt x="26129" y="3543"/>
                    <a:pt x="25827" y="3543"/>
                  </a:cubicBezTo>
                  <a:lnTo>
                    <a:pt x="17256" y="3549"/>
                  </a:lnTo>
                  <a:cubicBezTo>
                    <a:pt x="17245" y="3547"/>
                    <a:pt x="17187" y="3543"/>
                    <a:pt x="17178" y="3543"/>
                  </a:cubicBezTo>
                  <a:close/>
                  <a:moveTo>
                    <a:pt x="41722" y="7196"/>
                  </a:moveTo>
                  <a:lnTo>
                    <a:pt x="41722" y="78527"/>
                  </a:lnTo>
                  <a:lnTo>
                    <a:pt x="1739" y="78527"/>
                  </a:lnTo>
                  <a:lnTo>
                    <a:pt x="1739" y="7196"/>
                  </a:lnTo>
                  <a:close/>
                  <a:moveTo>
                    <a:pt x="1488" y="6694"/>
                  </a:moveTo>
                  <a:cubicBezTo>
                    <a:pt x="1349" y="6694"/>
                    <a:pt x="1237" y="6806"/>
                    <a:pt x="1237" y="6945"/>
                  </a:cubicBezTo>
                  <a:lnTo>
                    <a:pt x="1237" y="78778"/>
                  </a:lnTo>
                  <a:cubicBezTo>
                    <a:pt x="1237" y="78917"/>
                    <a:pt x="1349" y="79029"/>
                    <a:pt x="1488" y="79029"/>
                  </a:cubicBezTo>
                  <a:lnTo>
                    <a:pt x="41972" y="79029"/>
                  </a:lnTo>
                  <a:cubicBezTo>
                    <a:pt x="42111" y="79029"/>
                    <a:pt x="42223" y="78917"/>
                    <a:pt x="42223" y="78778"/>
                  </a:cubicBezTo>
                  <a:lnTo>
                    <a:pt x="42223" y="6945"/>
                  </a:lnTo>
                  <a:cubicBezTo>
                    <a:pt x="42223" y="6806"/>
                    <a:pt x="42111" y="6694"/>
                    <a:pt x="41972" y="6694"/>
                  </a:cubicBezTo>
                  <a:close/>
                  <a:moveTo>
                    <a:pt x="7894" y="81457"/>
                  </a:moveTo>
                  <a:cubicBezTo>
                    <a:pt x="7754" y="81457"/>
                    <a:pt x="7642" y="81569"/>
                    <a:pt x="7642" y="81708"/>
                  </a:cubicBezTo>
                  <a:lnTo>
                    <a:pt x="7642" y="81926"/>
                  </a:lnTo>
                  <a:cubicBezTo>
                    <a:pt x="7642" y="82065"/>
                    <a:pt x="7754" y="82177"/>
                    <a:pt x="7894" y="82177"/>
                  </a:cubicBezTo>
                  <a:lnTo>
                    <a:pt x="9495" y="82177"/>
                  </a:lnTo>
                  <a:cubicBezTo>
                    <a:pt x="9625" y="82177"/>
                    <a:pt x="9734" y="82077"/>
                    <a:pt x="9744" y="81947"/>
                  </a:cubicBezTo>
                  <a:lnTo>
                    <a:pt x="9764" y="81729"/>
                  </a:lnTo>
                  <a:cubicBezTo>
                    <a:pt x="9776" y="81582"/>
                    <a:pt x="9660" y="81457"/>
                    <a:pt x="9512" y="81457"/>
                  </a:cubicBezTo>
                  <a:close/>
                  <a:moveTo>
                    <a:pt x="22144" y="81995"/>
                  </a:moveTo>
                  <a:lnTo>
                    <a:pt x="22144" y="82911"/>
                  </a:lnTo>
                  <a:lnTo>
                    <a:pt x="21208" y="82911"/>
                  </a:lnTo>
                  <a:lnTo>
                    <a:pt x="21208" y="81995"/>
                  </a:lnTo>
                  <a:close/>
                  <a:moveTo>
                    <a:pt x="33797" y="83129"/>
                  </a:moveTo>
                  <a:cubicBezTo>
                    <a:pt x="33798" y="83130"/>
                    <a:pt x="33798" y="83130"/>
                    <a:pt x="33798" y="83131"/>
                  </a:cubicBezTo>
                  <a:lnTo>
                    <a:pt x="33797" y="83129"/>
                  </a:lnTo>
                  <a:close/>
                  <a:moveTo>
                    <a:pt x="21046" y="81493"/>
                  </a:moveTo>
                  <a:cubicBezTo>
                    <a:pt x="20857" y="81493"/>
                    <a:pt x="20705" y="81646"/>
                    <a:pt x="20706" y="81835"/>
                  </a:cubicBezTo>
                  <a:lnTo>
                    <a:pt x="20706" y="83091"/>
                  </a:lnTo>
                  <a:cubicBezTo>
                    <a:pt x="20706" y="83268"/>
                    <a:pt x="20860" y="83413"/>
                    <a:pt x="21048" y="83413"/>
                  </a:cubicBezTo>
                  <a:lnTo>
                    <a:pt x="22304" y="83413"/>
                  </a:lnTo>
                  <a:lnTo>
                    <a:pt x="22304" y="83415"/>
                  </a:lnTo>
                  <a:cubicBezTo>
                    <a:pt x="22492" y="83415"/>
                    <a:pt x="22645" y="83268"/>
                    <a:pt x="22646" y="83091"/>
                  </a:cubicBezTo>
                  <a:lnTo>
                    <a:pt x="22646" y="81835"/>
                  </a:lnTo>
                  <a:cubicBezTo>
                    <a:pt x="22646" y="81647"/>
                    <a:pt x="22500" y="81493"/>
                    <a:pt x="22322" y="81493"/>
                  </a:cubicBezTo>
                  <a:lnTo>
                    <a:pt x="21048" y="81493"/>
                  </a:lnTo>
                  <a:cubicBezTo>
                    <a:pt x="21047" y="81493"/>
                    <a:pt x="21047" y="81493"/>
                    <a:pt x="21046" y="81493"/>
                  </a:cubicBezTo>
                  <a:close/>
                  <a:moveTo>
                    <a:pt x="33684" y="81407"/>
                  </a:moveTo>
                  <a:cubicBezTo>
                    <a:pt x="33624" y="81407"/>
                    <a:pt x="33563" y="81420"/>
                    <a:pt x="33508" y="81446"/>
                  </a:cubicBezTo>
                  <a:cubicBezTo>
                    <a:pt x="33483" y="81458"/>
                    <a:pt x="33460" y="81476"/>
                    <a:pt x="33441" y="81496"/>
                  </a:cubicBezTo>
                  <a:lnTo>
                    <a:pt x="32861" y="82093"/>
                  </a:lnTo>
                  <a:cubicBezTo>
                    <a:pt x="32755" y="82198"/>
                    <a:pt x="32695" y="82342"/>
                    <a:pt x="32696" y="82490"/>
                  </a:cubicBezTo>
                  <a:cubicBezTo>
                    <a:pt x="32696" y="82668"/>
                    <a:pt x="32777" y="82796"/>
                    <a:pt x="32861" y="82904"/>
                  </a:cubicBezTo>
                  <a:lnTo>
                    <a:pt x="33442" y="83485"/>
                  </a:lnTo>
                  <a:cubicBezTo>
                    <a:pt x="33505" y="83551"/>
                    <a:pt x="33593" y="83587"/>
                    <a:pt x="33683" y="83587"/>
                  </a:cubicBezTo>
                  <a:lnTo>
                    <a:pt x="33683" y="83587"/>
                  </a:lnTo>
                  <a:cubicBezTo>
                    <a:pt x="33987" y="83585"/>
                    <a:pt x="34139" y="83219"/>
                    <a:pt x="33924" y="83004"/>
                  </a:cubicBezTo>
                  <a:lnTo>
                    <a:pt x="33411" y="82490"/>
                  </a:lnTo>
                  <a:lnTo>
                    <a:pt x="33925" y="81975"/>
                  </a:lnTo>
                  <a:cubicBezTo>
                    <a:pt x="34060" y="81842"/>
                    <a:pt x="34060" y="81626"/>
                    <a:pt x="33925" y="81493"/>
                  </a:cubicBezTo>
                  <a:cubicBezTo>
                    <a:pt x="33906" y="81475"/>
                    <a:pt x="33883" y="81458"/>
                    <a:pt x="33859" y="81446"/>
                  </a:cubicBezTo>
                  <a:cubicBezTo>
                    <a:pt x="33804" y="81420"/>
                    <a:pt x="33744" y="81407"/>
                    <a:pt x="33684" y="81407"/>
                  </a:cubicBezTo>
                  <a:close/>
                  <a:moveTo>
                    <a:pt x="33683" y="83587"/>
                  </a:moveTo>
                  <a:cubicBezTo>
                    <a:pt x="33683" y="83587"/>
                    <a:pt x="33683" y="83587"/>
                    <a:pt x="33683" y="83587"/>
                  </a:cubicBezTo>
                  <a:lnTo>
                    <a:pt x="33684" y="83587"/>
                  </a:lnTo>
                  <a:cubicBezTo>
                    <a:pt x="33684" y="83587"/>
                    <a:pt x="33684" y="83587"/>
                    <a:pt x="33683" y="83587"/>
                  </a:cubicBezTo>
                  <a:close/>
                  <a:moveTo>
                    <a:pt x="36715" y="501"/>
                  </a:moveTo>
                  <a:cubicBezTo>
                    <a:pt x="40106" y="501"/>
                    <a:pt x="42867" y="3262"/>
                    <a:pt x="42867" y="6654"/>
                  </a:cubicBezTo>
                  <a:lnTo>
                    <a:pt x="42867" y="79324"/>
                  </a:lnTo>
                  <a:cubicBezTo>
                    <a:pt x="42867" y="82717"/>
                    <a:pt x="40106" y="85476"/>
                    <a:pt x="36715" y="85476"/>
                  </a:cubicBezTo>
                  <a:lnTo>
                    <a:pt x="6656" y="85476"/>
                  </a:lnTo>
                  <a:cubicBezTo>
                    <a:pt x="3262" y="85476"/>
                    <a:pt x="503" y="82717"/>
                    <a:pt x="503" y="79324"/>
                  </a:cubicBezTo>
                  <a:lnTo>
                    <a:pt x="503" y="6654"/>
                  </a:lnTo>
                  <a:cubicBezTo>
                    <a:pt x="503" y="3262"/>
                    <a:pt x="3262" y="501"/>
                    <a:pt x="6656" y="501"/>
                  </a:cubicBezTo>
                  <a:close/>
                  <a:moveTo>
                    <a:pt x="6656" y="0"/>
                  </a:moveTo>
                  <a:cubicBezTo>
                    <a:pt x="2986" y="0"/>
                    <a:pt x="1" y="2985"/>
                    <a:pt x="1" y="6655"/>
                  </a:cubicBezTo>
                  <a:lnTo>
                    <a:pt x="1" y="79324"/>
                  </a:lnTo>
                  <a:cubicBezTo>
                    <a:pt x="1" y="82995"/>
                    <a:pt x="2986" y="85980"/>
                    <a:pt x="6656" y="85980"/>
                  </a:cubicBezTo>
                  <a:lnTo>
                    <a:pt x="36715" y="85980"/>
                  </a:lnTo>
                  <a:cubicBezTo>
                    <a:pt x="40383" y="85980"/>
                    <a:pt x="43370" y="82993"/>
                    <a:pt x="43370" y="79324"/>
                  </a:cubicBezTo>
                  <a:lnTo>
                    <a:pt x="43370" y="6655"/>
                  </a:lnTo>
                  <a:cubicBezTo>
                    <a:pt x="43370" y="2985"/>
                    <a:pt x="40384" y="0"/>
                    <a:pt x="3671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Rounded Corners 2">
              <a:extLst>
                <a:ext uri="{FF2B5EF4-FFF2-40B4-BE49-F238E27FC236}">
                  <a16:creationId xmlns:a16="http://schemas.microsoft.com/office/drawing/2014/main" id="{50C2A60F-2E3A-C7C7-E3BC-80B65456AD8E}"/>
                </a:ext>
              </a:extLst>
            </p:cNvPr>
            <p:cNvSpPr/>
            <p:nvPr/>
          </p:nvSpPr>
          <p:spPr>
            <a:xfrm>
              <a:off x="2232480" y="5507033"/>
              <a:ext cx="1866971" cy="311149"/>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1600" dirty="0">
                  <a:solidFill>
                    <a:schemeClr val="bg1">
                      <a:lumMod val="75000"/>
                    </a:schemeClr>
                  </a:solidFill>
                  <a:latin typeface="Arial Rounded MT Bold" panose="020F0704030504030204" pitchFamily="34" charset="0"/>
                </a:rPr>
                <a:t>Chat </a:t>
              </a:r>
              <a:r>
                <a:rPr lang="de-DE" sz="1600" dirty="0" err="1">
                  <a:solidFill>
                    <a:schemeClr val="bg1">
                      <a:lumMod val="75000"/>
                    </a:schemeClr>
                  </a:solidFill>
                  <a:latin typeface="Arial Rounded MT Bold" panose="020F0704030504030204" pitchFamily="34" charset="0"/>
                </a:rPr>
                <a:t>with</a:t>
              </a:r>
              <a:r>
                <a:rPr lang="de-DE" sz="1600" dirty="0">
                  <a:solidFill>
                    <a:schemeClr val="bg1">
                      <a:lumMod val="75000"/>
                    </a:schemeClr>
                  </a:solidFill>
                  <a:latin typeface="Arial Rounded MT Bold" panose="020F0704030504030204" pitchFamily="34" charset="0"/>
                </a:rPr>
                <a:t> Vera </a:t>
              </a:r>
              <a:endParaRPr lang="LID4096" sz="1600" dirty="0">
                <a:solidFill>
                  <a:schemeClr val="bg1">
                    <a:lumMod val="75000"/>
                  </a:schemeClr>
                </a:solidFill>
                <a:latin typeface="Arial Rounded MT Bold" panose="020F0704030504030204" pitchFamily="34" charset="0"/>
              </a:endParaRPr>
            </a:p>
          </p:txBody>
        </p:sp>
        <p:sp>
          <p:nvSpPr>
            <p:cNvPr id="4" name="Oval 3">
              <a:extLst>
                <a:ext uri="{FF2B5EF4-FFF2-40B4-BE49-F238E27FC236}">
                  <a16:creationId xmlns:a16="http://schemas.microsoft.com/office/drawing/2014/main" id="{B0C0B6F3-741E-32DB-1B31-5E513D50CF85}"/>
                </a:ext>
              </a:extLst>
            </p:cNvPr>
            <p:cNvSpPr/>
            <p:nvPr/>
          </p:nvSpPr>
          <p:spPr>
            <a:xfrm>
              <a:off x="4302203" y="5507033"/>
              <a:ext cx="311149" cy="311149"/>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a:t>
              </a:r>
              <a:endParaRPr lang="LID4096" sz="2400" dirty="0">
                <a:solidFill>
                  <a:schemeClr val="tx1"/>
                </a:solidFill>
              </a:endParaRPr>
            </a:p>
          </p:txBody>
        </p:sp>
        <p:grpSp>
          <p:nvGrpSpPr>
            <p:cNvPr id="10" name="Group 9">
              <a:extLst>
                <a:ext uri="{FF2B5EF4-FFF2-40B4-BE49-F238E27FC236}">
                  <a16:creationId xmlns:a16="http://schemas.microsoft.com/office/drawing/2014/main" id="{30803921-41CC-4F59-5880-5BD51484969B}"/>
                </a:ext>
              </a:extLst>
            </p:cNvPr>
            <p:cNvGrpSpPr/>
            <p:nvPr/>
          </p:nvGrpSpPr>
          <p:grpSpPr>
            <a:xfrm>
              <a:off x="2142879" y="909634"/>
              <a:ext cx="330200" cy="211666"/>
              <a:chOff x="3814233" y="855133"/>
              <a:chExt cx="330200" cy="211666"/>
            </a:xfrm>
          </p:grpSpPr>
          <p:cxnSp>
            <p:nvCxnSpPr>
              <p:cNvPr id="6" name="Straight Connector 5">
                <a:extLst>
                  <a:ext uri="{FF2B5EF4-FFF2-40B4-BE49-F238E27FC236}">
                    <a16:creationId xmlns:a16="http://schemas.microsoft.com/office/drawing/2014/main" id="{8F3F191B-217C-C353-78EF-3F3401A9F436}"/>
                  </a:ext>
                </a:extLst>
              </p:cNvPr>
              <p:cNvCxnSpPr/>
              <p:nvPr/>
            </p:nvCxnSpPr>
            <p:spPr>
              <a:xfrm>
                <a:off x="3814233" y="855133"/>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7A621B64-B387-FECF-AD06-E3EE98FB582B}"/>
                  </a:ext>
                </a:extLst>
              </p:cNvPr>
              <p:cNvCxnSpPr/>
              <p:nvPr/>
            </p:nvCxnSpPr>
            <p:spPr>
              <a:xfrm>
                <a:off x="3814233" y="960966"/>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36BA4ACD-5C7E-EE40-CFBF-6546AA1D39C4}"/>
                  </a:ext>
                </a:extLst>
              </p:cNvPr>
              <p:cNvCxnSpPr/>
              <p:nvPr/>
            </p:nvCxnSpPr>
            <p:spPr>
              <a:xfrm>
                <a:off x="3814233" y="1066799"/>
                <a:ext cx="330200" cy="0"/>
              </a:xfrm>
              <a:prstGeom prst="line">
                <a:avLst/>
              </a:prstGeom>
              <a:ln w="38100"/>
            </p:spPr>
            <p:style>
              <a:lnRef idx="2">
                <a:schemeClr val="dk1"/>
              </a:lnRef>
              <a:fillRef idx="0">
                <a:schemeClr val="dk1"/>
              </a:fillRef>
              <a:effectRef idx="1">
                <a:schemeClr val="dk1"/>
              </a:effectRef>
              <a:fontRef idx="minor">
                <a:schemeClr val="tx1"/>
              </a:fontRef>
            </p:style>
          </p:cxnSp>
        </p:grpSp>
        <p:sp>
          <p:nvSpPr>
            <p:cNvPr id="11" name="TextBox 10">
              <a:extLst>
                <a:ext uri="{FF2B5EF4-FFF2-40B4-BE49-F238E27FC236}">
                  <a16:creationId xmlns:a16="http://schemas.microsoft.com/office/drawing/2014/main" id="{7B1E50D5-3B4B-5334-0C42-FA3501C2EA70}"/>
                </a:ext>
              </a:extLst>
            </p:cNvPr>
            <p:cNvSpPr txBox="1"/>
            <p:nvPr/>
          </p:nvSpPr>
          <p:spPr>
            <a:xfrm>
              <a:off x="2033031" y="779488"/>
              <a:ext cx="2755681" cy="461665"/>
            </a:xfrm>
            <a:prstGeom prst="rect">
              <a:avLst/>
            </a:prstGeom>
            <a:noFill/>
          </p:spPr>
          <p:txBody>
            <a:bodyPr wrap="square" rtlCol="0">
              <a:spAutoFit/>
            </a:bodyPr>
            <a:lstStyle/>
            <a:p>
              <a:pPr algn="ctr"/>
              <a:r>
                <a:rPr lang="de-DE" sz="2400" dirty="0">
                  <a:latin typeface="Comic Sans MS" panose="030F0702030302020204" pitchFamily="66" charset="0"/>
                </a:rPr>
                <a:t>Vera</a:t>
              </a:r>
              <a:endParaRPr lang="LID4096" sz="2400" dirty="0">
                <a:latin typeface="Comic Sans MS" panose="030F0702030302020204" pitchFamily="66" charset="0"/>
              </a:endParaRPr>
            </a:p>
          </p:txBody>
        </p:sp>
        <p:grpSp>
          <p:nvGrpSpPr>
            <p:cNvPr id="12" name="Group 11">
              <a:extLst>
                <a:ext uri="{FF2B5EF4-FFF2-40B4-BE49-F238E27FC236}">
                  <a16:creationId xmlns:a16="http://schemas.microsoft.com/office/drawing/2014/main" id="{99B3FCC9-F831-13B7-625D-70605460801E}"/>
                </a:ext>
              </a:extLst>
            </p:cNvPr>
            <p:cNvGrpSpPr/>
            <p:nvPr/>
          </p:nvGrpSpPr>
          <p:grpSpPr>
            <a:xfrm>
              <a:off x="2232480" y="4577995"/>
              <a:ext cx="2380872" cy="807699"/>
              <a:chOff x="2906702" y="2753011"/>
              <a:chExt cx="3443079" cy="2640255"/>
            </a:xfrm>
          </p:grpSpPr>
          <p:grpSp>
            <p:nvGrpSpPr>
              <p:cNvPr id="13" name="Group 12">
                <a:extLst>
                  <a:ext uri="{FF2B5EF4-FFF2-40B4-BE49-F238E27FC236}">
                    <a16:creationId xmlns:a16="http://schemas.microsoft.com/office/drawing/2014/main" id="{3F1CF853-4782-E5F8-488B-DACFC48DEA23}"/>
                  </a:ext>
                </a:extLst>
              </p:cNvPr>
              <p:cNvGrpSpPr/>
              <p:nvPr/>
            </p:nvGrpSpPr>
            <p:grpSpPr>
              <a:xfrm>
                <a:off x="2906702" y="2753011"/>
                <a:ext cx="3443079" cy="2640255"/>
                <a:chOff x="3560710" y="1350405"/>
                <a:chExt cx="3443079" cy="2640255"/>
              </a:xfrm>
            </p:grpSpPr>
            <p:sp>
              <p:nvSpPr>
                <p:cNvPr id="15" name="Rectangle: Rounded Corners 14">
                  <a:extLst>
                    <a:ext uri="{FF2B5EF4-FFF2-40B4-BE49-F238E27FC236}">
                      <a16:creationId xmlns:a16="http://schemas.microsoft.com/office/drawing/2014/main" id="{62F7DEB0-D282-B107-511B-5F68C79CA68E}"/>
                    </a:ext>
                  </a:extLst>
                </p:cNvPr>
                <p:cNvSpPr/>
                <p:nvPr/>
              </p:nvSpPr>
              <p:spPr>
                <a:xfrm>
                  <a:off x="4493276" y="1350405"/>
                  <a:ext cx="2510513"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That’s really concerning, especially since they’re not even trying to hide it. It means they feel like there won’t be consequences, but that’s not okay.</a:t>
                  </a:r>
                </a:p>
                <a:p>
                  <a:endParaRPr lang="en-US" sz="400" dirty="0">
                    <a:solidFill>
                      <a:schemeClr val="tx1"/>
                    </a:solidFill>
                  </a:endParaRPr>
                </a:p>
                <a:p>
                  <a:r>
                    <a:rPr lang="en-US" sz="4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400" dirty="0">
                    <a:solidFill>
                      <a:schemeClr val="tx1"/>
                    </a:solidFill>
                  </a:endParaRPr>
                </a:p>
                <a:p>
                  <a:r>
                    <a:rPr lang="en-US" sz="400" dirty="0">
                      <a:solidFill>
                        <a:schemeClr val="tx1"/>
                      </a:solidFill>
                    </a:rPr>
                    <a:t>I also want to check in on how you’re feeling emotionally—has this been affecting your sleep, concentration, or motivation at school? I want to make sure you have the support you need</a:t>
                  </a:r>
                  <a:r>
                    <a:rPr lang="en-US" sz="600" dirty="0">
                      <a:solidFill>
                        <a:schemeClr val="tx1"/>
                      </a:solidFill>
                    </a:rPr>
                    <a:t>.</a:t>
                  </a:r>
                </a:p>
              </p:txBody>
            </p:sp>
            <p:sp>
              <p:nvSpPr>
                <p:cNvPr id="16" name="Isosceles Triangle 15">
                  <a:extLst>
                    <a:ext uri="{FF2B5EF4-FFF2-40B4-BE49-F238E27FC236}">
                      <a16:creationId xmlns:a16="http://schemas.microsoft.com/office/drawing/2014/main" id="{6F88E22B-DBBD-AE9F-99F6-2E4B02141227}"/>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Rectangle 16">
                  <a:extLst>
                    <a:ext uri="{FF2B5EF4-FFF2-40B4-BE49-F238E27FC236}">
                      <a16:creationId xmlns:a16="http://schemas.microsoft.com/office/drawing/2014/main" id="{67D2B55F-44C9-D1A0-DC95-09BA107647B8}"/>
                    </a:ext>
                  </a:extLst>
                </p:cNvPr>
                <p:cNvSpPr/>
                <p:nvPr/>
              </p:nvSpPr>
              <p:spPr>
                <a:xfrm>
                  <a:off x="4456460" y="1381498"/>
                  <a:ext cx="213910" cy="60167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8" name="Straight Connector 17">
                  <a:extLst>
                    <a:ext uri="{FF2B5EF4-FFF2-40B4-BE49-F238E27FC236}">
                      <a16:creationId xmlns:a16="http://schemas.microsoft.com/office/drawing/2014/main" id="{EEEFE16B-2A1C-CA67-6DB0-73D3EDE82E6A}"/>
                    </a:ext>
                  </a:extLst>
                </p:cNvPr>
                <p:cNvCxnSpPr>
                  <a:cxnSpLocks/>
                  <a:stCxn id="16" idx="3"/>
                </p:cNvCxnSpPr>
                <p:nvPr/>
              </p:nvCxnSpPr>
              <p:spPr>
                <a:xfrm flipV="1">
                  <a:off x="4492918" y="1350405"/>
                  <a:ext cx="556920"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F780ABC-4FA1-1C36-9CE3-E67E2CB2E702}"/>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4" name="Rectangle 13">
                <a:extLst>
                  <a:ext uri="{FF2B5EF4-FFF2-40B4-BE49-F238E27FC236}">
                    <a16:creationId xmlns:a16="http://schemas.microsoft.com/office/drawing/2014/main" id="{CCB7B2C8-7FBE-1955-5A9B-D4DA0152B5D2}"/>
                  </a:ext>
                </a:extLst>
              </p:cNvPr>
              <p:cNvSpPr/>
              <p:nvPr/>
            </p:nvSpPr>
            <p:spPr>
              <a:xfrm>
                <a:off x="3802452" y="2784108"/>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23" name="Rectangle: Rounded Corners 22">
              <a:extLst>
                <a:ext uri="{FF2B5EF4-FFF2-40B4-BE49-F238E27FC236}">
                  <a16:creationId xmlns:a16="http://schemas.microsoft.com/office/drawing/2014/main" id="{D675CA74-960D-3C15-91B4-710FD04B96FC}"/>
                </a:ext>
              </a:extLst>
            </p:cNvPr>
            <p:cNvSpPr/>
            <p:nvPr/>
          </p:nvSpPr>
          <p:spPr>
            <a:xfrm flipH="1">
              <a:off x="2232480" y="4234238"/>
              <a:ext cx="2004458" cy="221454"/>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They are using their personal accounts.</a:t>
              </a:r>
            </a:p>
          </p:txBody>
        </p:sp>
        <p:sp>
          <p:nvSpPr>
            <p:cNvPr id="24" name="Isosceles Triangle 23">
              <a:extLst>
                <a:ext uri="{FF2B5EF4-FFF2-40B4-BE49-F238E27FC236}">
                  <a16:creationId xmlns:a16="http://schemas.microsoft.com/office/drawing/2014/main" id="{F1E37BF4-C314-CDC5-6BCA-1DECE3E873EE}"/>
                </a:ext>
              </a:extLst>
            </p:cNvPr>
            <p:cNvSpPr/>
            <p:nvPr/>
          </p:nvSpPr>
          <p:spPr>
            <a:xfrm rot="5400000" flipH="1">
              <a:off x="4317037" y="4145156"/>
              <a:ext cx="207232" cy="38539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 name="Rectangle 24">
              <a:extLst>
                <a:ext uri="{FF2B5EF4-FFF2-40B4-BE49-F238E27FC236}">
                  <a16:creationId xmlns:a16="http://schemas.microsoft.com/office/drawing/2014/main" id="{A60DE958-419D-28D9-BC4C-9D04361E3C0C}"/>
                </a:ext>
              </a:extLst>
            </p:cNvPr>
            <p:cNvSpPr/>
            <p:nvPr/>
          </p:nvSpPr>
          <p:spPr>
            <a:xfrm flipH="1">
              <a:off x="4146385" y="4237125"/>
              <a:ext cx="124097" cy="16710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26" name="Straight Connector 25">
              <a:extLst>
                <a:ext uri="{FF2B5EF4-FFF2-40B4-BE49-F238E27FC236}">
                  <a16:creationId xmlns:a16="http://schemas.microsoft.com/office/drawing/2014/main" id="{93F42732-9842-CB25-9C77-2C3BFB67A0F6}"/>
                </a:ext>
              </a:extLst>
            </p:cNvPr>
            <p:cNvCxnSpPr>
              <a:cxnSpLocks/>
              <a:stCxn id="24" idx="5"/>
            </p:cNvCxnSpPr>
            <p:nvPr/>
          </p:nvCxnSpPr>
          <p:spPr>
            <a:xfrm flipH="1" flipV="1">
              <a:off x="3997709" y="4234238"/>
              <a:ext cx="42294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7819D9F6-B7C8-EF84-8316-5453F4D95096}"/>
                </a:ext>
              </a:extLst>
            </p:cNvPr>
            <p:cNvSpPr/>
            <p:nvPr/>
          </p:nvSpPr>
          <p:spPr>
            <a:xfrm rot="19369363" flipH="1">
              <a:off x="4199995" y="4377697"/>
              <a:ext cx="80977" cy="4571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2" name="Rectangle 21">
              <a:extLst>
                <a:ext uri="{FF2B5EF4-FFF2-40B4-BE49-F238E27FC236}">
                  <a16:creationId xmlns:a16="http://schemas.microsoft.com/office/drawing/2014/main" id="{81250EC2-E649-5552-B737-1AE2683BE286}"/>
                </a:ext>
              </a:extLst>
            </p:cNvPr>
            <p:cNvSpPr/>
            <p:nvPr/>
          </p:nvSpPr>
          <p:spPr>
            <a:xfrm flipH="1">
              <a:off x="3997710" y="4245135"/>
              <a:ext cx="245317" cy="2066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5" name="Group 4">
              <a:extLst>
                <a:ext uri="{FF2B5EF4-FFF2-40B4-BE49-F238E27FC236}">
                  <a16:creationId xmlns:a16="http://schemas.microsoft.com/office/drawing/2014/main" id="{284568CB-18C4-E7A8-8B9E-A92D200DD1A6}"/>
                </a:ext>
              </a:extLst>
            </p:cNvPr>
            <p:cNvGrpSpPr/>
            <p:nvPr/>
          </p:nvGrpSpPr>
          <p:grpSpPr>
            <a:xfrm>
              <a:off x="2232480" y="3427110"/>
              <a:ext cx="2380872" cy="693822"/>
              <a:chOff x="2906702" y="2753011"/>
              <a:chExt cx="5758903" cy="2640255"/>
            </a:xfrm>
          </p:grpSpPr>
          <p:grpSp>
            <p:nvGrpSpPr>
              <p:cNvPr id="7" name="Group 6">
                <a:extLst>
                  <a:ext uri="{FF2B5EF4-FFF2-40B4-BE49-F238E27FC236}">
                    <a16:creationId xmlns:a16="http://schemas.microsoft.com/office/drawing/2014/main" id="{4C6551D1-4224-01FC-453E-CAB058C16A6E}"/>
                  </a:ext>
                </a:extLst>
              </p:cNvPr>
              <p:cNvGrpSpPr/>
              <p:nvPr/>
            </p:nvGrpSpPr>
            <p:grpSpPr>
              <a:xfrm>
                <a:off x="2906702" y="2753011"/>
                <a:ext cx="5758903" cy="2640255"/>
                <a:chOff x="3560710" y="1350405"/>
                <a:chExt cx="5758903" cy="2640255"/>
              </a:xfrm>
            </p:grpSpPr>
            <p:sp>
              <p:nvSpPr>
                <p:cNvPr id="21" name="Rectangle: Rounded Corners 20">
                  <a:extLst>
                    <a:ext uri="{FF2B5EF4-FFF2-40B4-BE49-F238E27FC236}">
                      <a16:creationId xmlns:a16="http://schemas.microsoft.com/office/drawing/2014/main" id="{DD731ECC-000F-A66E-7AEB-D182AE009D2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400" dirty="0">
                    <a:solidFill>
                      <a:schemeClr val="tx1"/>
                    </a:solidFill>
                  </a:endParaRPr>
                </a:p>
                <a:p>
                  <a:r>
                    <a:rPr lang="en-US" sz="4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28" name="Isosceles Triangle 27">
                  <a:extLst>
                    <a:ext uri="{FF2B5EF4-FFF2-40B4-BE49-F238E27FC236}">
                      <a16:creationId xmlns:a16="http://schemas.microsoft.com/office/drawing/2014/main" id="{ECB086DF-4282-E232-5FB0-BA78E6F558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Rectangle 28">
                  <a:extLst>
                    <a:ext uri="{FF2B5EF4-FFF2-40B4-BE49-F238E27FC236}">
                      <a16:creationId xmlns:a16="http://schemas.microsoft.com/office/drawing/2014/main" id="{A2542484-276E-4944-0987-FE412E777D3D}"/>
                    </a:ext>
                  </a:extLst>
                </p:cNvPr>
                <p:cNvSpPr/>
                <p:nvPr/>
              </p:nvSpPr>
              <p:spPr>
                <a:xfrm>
                  <a:off x="4414029" y="1360485"/>
                  <a:ext cx="216289" cy="56574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0" name="Straight Connector 29">
                  <a:extLst>
                    <a:ext uri="{FF2B5EF4-FFF2-40B4-BE49-F238E27FC236}">
                      <a16:creationId xmlns:a16="http://schemas.microsoft.com/office/drawing/2014/main" id="{02689AD7-8E26-21D5-5616-4A2BAEF831B4}"/>
                    </a:ext>
                  </a:extLst>
                </p:cNvPr>
                <p:cNvCxnSpPr>
                  <a:cxnSpLocks/>
                  <a:stCxn id="28" idx="5"/>
                </p:cNvCxnSpPr>
                <p:nvPr/>
              </p:nvCxnSpPr>
              <p:spPr>
                <a:xfrm flipV="1">
                  <a:off x="4026814" y="1350405"/>
                  <a:ext cx="1023023" cy="4"/>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1" name="Rectangle 30">
                  <a:extLst>
                    <a:ext uri="{FF2B5EF4-FFF2-40B4-BE49-F238E27FC236}">
                      <a16:creationId xmlns:a16="http://schemas.microsoft.com/office/drawing/2014/main" id="{CBB85F3C-C9B7-3875-252C-96677423665D}"/>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0" name="Rectangle 19">
                <a:extLst>
                  <a:ext uri="{FF2B5EF4-FFF2-40B4-BE49-F238E27FC236}">
                    <a16:creationId xmlns:a16="http://schemas.microsoft.com/office/drawing/2014/main" id="{8C9CE797-E026-8EC1-7F31-1D6118E42477}"/>
                  </a:ext>
                </a:extLst>
              </p:cNvPr>
              <p:cNvSpPr/>
              <p:nvPr/>
            </p:nvSpPr>
            <p:spPr>
              <a:xfrm>
                <a:off x="3802452" y="2787511"/>
                <a:ext cx="593378"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1" name="Group 40">
              <a:extLst>
                <a:ext uri="{FF2B5EF4-FFF2-40B4-BE49-F238E27FC236}">
                  <a16:creationId xmlns:a16="http://schemas.microsoft.com/office/drawing/2014/main" id="{58095738-E867-A507-55FE-374B56D2C567}"/>
                </a:ext>
              </a:extLst>
            </p:cNvPr>
            <p:cNvGrpSpPr/>
            <p:nvPr/>
          </p:nvGrpSpPr>
          <p:grpSpPr>
            <a:xfrm flipH="1">
              <a:off x="2232480" y="3073673"/>
              <a:ext cx="2380872" cy="242429"/>
              <a:chOff x="2906702" y="2753011"/>
              <a:chExt cx="5758905" cy="1018695"/>
            </a:xfrm>
          </p:grpSpPr>
          <p:grpSp>
            <p:nvGrpSpPr>
              <p:cNvPr id="42" name="Group 41">
                <a:extLst>
                  <a:ext uri="{FF2B5EF4-FFF2-40B4-BE49-F238E27FC236}">
                    <a16:creationId xmlns:a16="http://schemas.microsoft.com/office/drawing/2014/main" id="{AF07EA6E-76B4-3D31-35E7-1BD7AC06DB97}"/>
                  </a:ext>
                </a:extLst>
              </p:cNvPr>
              <p:cNvGrpSpPr/>
              <p:nvPr/>
            </p:nvGrpSpPr>
            <p:grpSpPr>
              <a:xfrm>
                <a:off x="2906702" y="2753011"/>
                <a:ext cx="5758905" cy="1018695"/>
                <a:chOff x="3560710" y="1350405"/>
                <a:chExt cx="5758905" cy="1018695"/>
              </a:xfrm>
            </p:grpSpPr>
            <p:sp>
              <p:nvSpPr>
                <p:cNvPr id="44" name="Rectangle: Rounded Corners 43">
                  <a:extLst>
                    <a:ext uri="{FF2B5EF4-FFF2-40B4-BE49-F238E27FC236}">
                      <a16:creationId xmlns:a16="http://schemas.microsoft.com/office/drawing/2014/main" id="{AD2F24E9-D45C-D17A-C1AD-F96D56C7FC4C}"/>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a high school student. It has been going on by the same group of students since middle school. It generates from getting made fun of in the hallways to </a:t>
                  </a:r>
                  <a:r>
                    <a:rPr lang="en-US" sz="400" dirty="0" err="1">
                      <a:solidFill>
                        <a:schemeClr val="tx1"/>
                      </a:solidFill>
                    </a:rPr>
                    <a:t>cyberbulling</a:t>
                  </a:r>
                  <a:r>
                    <a:rPr lang="en-US" sz="400" dirty="0">
                      <a:solidFill>
                        <a:schemeClr val="tx1"/>
                      </a:solidFill>
                    </a:rPr>
                    <a:t>. It makes me feel very insecure and unsafe.</a:t>
                  </a:r>
                </a:p>
              </p:txBody>
            </p:sp>
            <p:sp>
              <p:nvSpPr>
                <p:cNvPr id="45" name="Isosceles Triangle 44">
                  <a:extLst>
                    <a:ext uri="{FF2B5EF4-FFF2-40B4-BE49-F238E27FC236}">
                      <a16:creationId xmlns:a16="http://schemas.microsoft.com/office/drawing/2014/main" id="{4A6AE225-6358-2711-5509-9B199DF945AA}"/>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Rectangle 45">
                  <a:extLst>
                    <a:ext uri="{FF2B5EF4-FFF2-40B4-BE49-F238E27FC236}">
                      <a16:creationId xmlns:a16="http://schemas.microsoft.com/office/drawing/2014/main" id="{1307F78F-65F7-755D-00DA-FC0965983285}"/>
                    </a:ext>
                  </a:extLst>
                </p:cNvPr>
                <p:cNvSpPr/>
                <p:nvPr/>
              </p:nvSpPr>
              <p:spPr>
                <a:xfrm>
                  <a:off x="4426943" y="1360486"/>
                  <a:ext cx="275189" cy="53209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7" name="Straight Connector 46">
                  <a:extLst>
                    <a:ext uri="{FF2B5EF4-FFF2-40B4-BE49-F238E27FC236}">
                      <a16:creationId xmlns:a16="http://schemas.microsoft.com/office/drawing/2014/main" id="{00005B6F-EB20-5F79-1547-DA02CDD57C6D}"/>
                    </a:ext>
                  </a:extLst>
                </p:cNvPr>
                <p:cNvCxnSpPr>
                  <a:cxnSpLocks/>
                  <a:stCxn id="45" idx="5"/>
                </p:cNvCxnSpPr>
                <p:nvPr/>
              </p:nvCxnSpPr>
              <p:spPr>
                <a:xfrm flipV="1">
                  <a:off x="4026812" y="1350405"/>
                  <a:ext cx="1023026" cy="4"/>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62FA1A9C-F4E1-3D92-E403-F8E82F6EB03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3" name="Rectangle 42">
                <a:extLst>
                  <a:ext uri="{FF2B5EF4-FFF2-40B4-BE49-F238E27FC236}">
                    <a16:creationId xmlns:a16="http://schemas.microsoft.com/office/drawing/2014/main" id="{2131F886-F50B-01B9-4E61-01FC213214CD}"/>
                  </a:ext>
                </a:extLst>
              </p:cNvPr>
              <p:cNvSpPr/>
              <p:nvPr/>
            </p:nvSpPr>
            <p:spPr>
              <a:xfrm>
                <a:off x="3802450" y="2796708"/>
                <a:ext cx="593378"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0" name="Group 49">
              <a:extLst>
                <a:ext uri="{FF2B5EF4-FFF2-40B4-BE49-F238E27FC236}">
                  <a16:creationId xmlns:a16="http://schemas.microsoft.com/office/drawing/2014/main" id="{E91AFFC7-342A-475D-04FA-8FFA3FA87AE0}"/>
                </a:ext>
              </a:extLst>
            </p:cNvPr>
            <p:cNvGrpSpPr/>
            <p:nvPr/>
          </p:nvGrpSpPr>
          <p:grpSpPr>
            <a:xfrm>
              <a:off x="2232479" y="2651627"/>
              <a:ext cx="2380873" cy="311150"/>
              <a:chOff x="2906702" y="2753011"/>
              <a:chExt cx="5758903" cy="2640255"/>
            </a:xfrm>
          </p:grpSpPr>
          <p:grpSp>
            <p:nvGrpSpPr>
              <p:cNvPr id="51" name="Group 50">
                <a:extLst>
                  <a:ext uri="{FF2B5EF4-FFF2-40B4-BE49-F238E27FC236}">
                    <a16:creationId xmlns:a16="http://schemas.microsoft.com/office/drawing/2014/main" id="{386FDB01-9B0E-3F1F-CE11-A733258C76AC}"/>
                  </a:ext>
                </a:extLst>
              </p:cNvPr>
              <p:cNvGrpSpPr/>
              <p:nvPr/>
            </p:nvGrpSpPr>
            <p:grpSpPr>
              <a:xfrm>
                <a:off x="2906702" y="2753011"/>
                <a:ext cx="5758903" cy="2640255"/>
                <a:chOff x="3560710" y="1350405"/>
                <a:chExt cx="5758903" cy="2640255"/>
              </a:xfrm>
            </p:grpSpPr>
            <p:sp>
              <p:nvSpPr>
                <p:cNvPr id="53" name="Rectangle: Rounded Corners 52">
                  <a:extLst>
                    <a:ext uri="{FF2B5EF4-FFF2-40B4-BE49-F238E27FC236}">
                      <a16:creationId xmlns:a16="http://schemas.microsoft.com/office/drawing/2014/main" id="{255D5B1F-78A8-3066-7E5C-43FC17B46DD9}"/>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really sorry you're going through this. That sounds incredibly tough, and I'm really glad you’re sharing this with me. You don’t have to go through it alone. Can you tell me more about what’s been happening? When did it start, and how does it make you feel?</a:t>
                  </a:r>
                </a:p>
              </p:txBody>
            </p:sp>
            <p:sp>
              <p:nvSpPr>
                <p:cNvPr id="54" name="Isosceles Triangle 53">
                  <a:extLst>
                    <a:ext uri="{FF2B5EF4-FFF2-40B4-BE49-F238E27FC236}">
                      <a16:creationId xmlns:a16="http://schemas.microsoft.com/office/drawing/2014/main" id="{C0A71819-8E0A-2F4D-A2AA-490F7D53A35E}"/>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5" name="Rectangle 54">
                  <a:extLst>
                    <a:ext uri="{FF2B5EF4-FFF2-40B4-BE49-F238E27FC236}">
                      <a16:creationId xmlns:a16="http://schemas.microsoft.com/office/drawing/2014/main" id="{14F75822-58E0-E1C9-B577-AC91B9744866}"/>
                    </a:ext>
                  </a:extLst>
                </p:cNvPr>
                <p:cNvSpPr/>
                <p:nvPr/>
              </p:nvSpPr>
              <p:spPr>
                <a:xfrm>
                  <a:off x="4405224" y="1360494"/>
                  <a:ext cx="248016" cy="56604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6" name="Straight Connector 55">
                  <a:extLst>
                    <a:ext uri="{FF2B5EF4-FFF2-40B4-BE49-F238E27FC236}">
                      <a16:creationId xmlns:a16="http://schemas.microsoft.com/office/drawing/2014/main" id="{9199483E-D9D8-D029-212E-EC98CF2DD69B}"/>
                    </a:ext>
                  </a:extLst>
                </p:cNvPr>
                <p:cNvCxnSpPr>
                  <a:cxnSpLocks/>
                  <a:stCxn id="54" idx="5"/>
                </p:cNvCxnSpPr>
                <p:nvPr/>
              </p:nvCxnSpPr>
              <p:spPr>
                <a:xfrm>
                  <a:off x="4026814" y="1350405"/>
                  <a:ext cx="1023025" cy="0"/>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7" name="Rectangle 56">
                  <a:extLst>
                    <a:ext uri="{FF2B5EF4-FFF2-40B4-BE49-F238E27FC236}">
                      <a16:creationId xmlns:a16="http://schemas.microsoft.com/office/drawing/2014/main" id="{EED32FAF-BFC8-DC61-BB95-89B077DC0203}"/>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2" name="Rectangle 51">
                <a:extLst>
                  <a:ext uri="{FF2B5EF4-FFF2-40B4-BE49-F238E27FC236}">
                    <a16:creationId xmlns:a16="http://schemas.microsoft.com/office/drawing/2014/main" id="{EE939D7C-9537-8553-6321-EF2F0A84C06D}"/>
                  </a:ext>
                </a:extLst>
              </p:cNvPr>
              <p:cNvSpPr/>
              <p:nvPr/>
            </p:nvSpPr>
            <p:spPr>
              <a:xfrm>
                <a:off x="3802451" y="2830721"/>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9" name="Group 58">
              <a:extLst>
                <a:ext uri="{FF2B5EF4-FFF2-40B4-BE49-F238E27FC236}">
                  <a16:creationId xmlns:a16="http://schemas.microsoft.com/office/drawing/2014/main" id="{DB294883-8965-8099-03B1-CA264539A657}"/>
                </a:ext>
              </a:extLst>
            </p:cNvPr>
            <p:cNvGrpSpPr/>
            <p:nvPr/>
          </p:nvGrpSpPr>
          <p:grpSpPr>
            <a:xfrm flipH="1">
              <a:off x="2232479" y="2354818"/>
              <a:ext cx="2380873" cy="190231"/>
              <a:chOff x="2906702" y="2753011"/>
              <a:chExt cx="5758905" cy="1018695"/>
            </a:xfrm>
          </p:grpSpPr>
          <p:grpSp>
            <p:nvGrpSpPr>
              <p:cNvPr id="60" name="Group 59">
                <a:extLst>
                  <a:ext uri="{FF2B5EF4-FFF2-40B4-BE49-F238E27FC236}">
                    <a16:creationId xmlns:a16="http://schemas.microsoft.com/office/drawing/2014/main" id="{E82B51ED-939B-E978-5454-BB4B7B8010F6}"/>
                  </a:ext>
                </a:extLst>
              </p:cNvPr>
              <p:cNvGrpSpPr/>
              <p:nvPr/>
            </p:nvGrpSpPr>
            <p:grpSpPr>
              <a:xfrm>
                <a:off x="2906702" y="2753011"/>
                <a:ext cx="5758905" cy="1018695"/>
                <a:chOff x="3560710" y="1350405"/>
                <a:chExt cx="5758905" cy="1018695"/>
              </a:xfrm>
            </p:grpSpPr>
            <p:sp>
              <p:nvSpPr>
                <p:cNvPr id="62" name="Rectangle: Rounded Corners 61">
                  <a:extLst>
                    <a:ext uri="{FF2B5EF4-FFF2-40B4-BE49-F238E27FC236}">
                      <a16:creationId xmlns:a16="http://schemas.microsoft.com/office/drawing/2014/main" id="{8A5553C6-58D2-2916-18DD-4DF6B696DC6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Hi, I'm currently being bullied at school. I cannot let my parents nor friends know about this. What can you do to help?</a:t>
                  </a:r>
                </a:p>
              </p:txBody>
            </p:sp>
            <p:sp>
              <p:nvSpPr>
                <p:cNvPr id="63" name="Isosceles Triangle 62">
                  <a:extLst>
                    <a:ext uri="{FF2B5EF4-FFF2-40B4-BE49-F238E27FC236}">
                      <a16:creationId xmlns:a16="http://schemas.microsoft.com/office/drawing/2014/main" id="{907B0B57-2FF0-FF3D-7BA9-517872D19375}"/>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4" name="Rectangle 63">
                  <a:extLst>
                    <a:ext uri="{FF2B5EF4-FFF2-40B4-BE49-F238E27FC236}">
                      <a16:creationId xmlns:a16="http://schemas.microsoft.com/office/drawing/2014/main" id="{08DCBDE4-224C-B7CB-D215-830672C1E5CD}"/>
                    </a:ext>
                  </a:extLst>
                </p:cNvPr>
                <p:cNvSpPr/>
                <p:nvPr/>
              </p:nvSpPr>
              <p:spPr>
                <a:xfrm>
                  <a:off x="4438534" y="1360489"/>
                  <a:ext cx="263598" cy="56064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5" name="Straight Connector 64">
                  <a:extLst>
                    <a:ext uri="{FF2B5EF4-FFF2-40B4-BE49-F238E27FC236}">
                      <a16:creationId xmlns:a16="http://schemas.microsoft.com/office/drawing/2014/main" id="{89B5D5FE-15D5-6514-61CE-43A3EEB49491}"/>
                    </a:ext>
                  </a:extLst>
                </p:cNvPr>
                <p:cNvCxnSpPr>
                  <a:cxnSpLocks/>
                  <a:stCxn id="63" idx="5"/>
                </p:cNvCxnSpPr>
                <p:nvPr/>
              </p:nvCxnSpPr>
              <p:spPr>
                <a:xfrm flipV="1">
                  <a:off x="4026812" y="1350405"/>
                  <a:ext cx="1023026" cy="5"/>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6" name="Rectangle 65">
                  <a:extLst>
                    <a:ext uri="{FF2B5EF4-FFF2-40B4-BE49-F238E27FC236}">
                      <a16:creationId xmlns:a16="http://schemas.microsoft.com/office/drawing/2014/main" id="{5DA56F00-7E7D-FA90-2AED-7424FE2C87EC}"/>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1" name="Rectangle 60">
                <a:extLst>
                  <a:ext uri="{FF2B5EF4-FFF2-40B4-BE49-F238E27FC236}">
                    <a16:creationId xmlns:a16="http://schemas.microsoft.com/office/drawing/2014/main" id="{D5279ED6-EC85-A8AD-6363-B2BCE2699946}"/>
                  </a:ext>
                </a:extLst>
              </p:cNvPr>
              <p:cNvSpPr/>
              <p:nvPr/>
            </p:nvSpPr>
            <p:spPr>
              <a:xfrm>
                <a:off x="3802452" y="2805860"/>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71" name="Group 70">
              <a:extLst>
                <a:ext uri="{FF2B5EF4-FFF2-40B4-BE49-F238E27FC236}">
                  <a16:creationId xmlns:a16="http://schemas.microsoft.com/office/drawing/2014/main" id="{FE26C2A5-D7F6-3535-28A2-76B27F00B715}"/>
                </a:ext>
              </a:extLst>
            </p:cNvPr>
            <p:cNvGrpSpPr/>
            <p:nvPr/>
          </p:nvGrpSpPr>
          <p:grpSpPr>
            <a:xfrm>
              <a:off x="2215290" y="2162739"/>
              <a:ext cx="2457450" cy="123817"/>
              <a:chOff x="3877119" y="2108238"/>
              <a:chExt cx="2457450" cy="123817"/>
            </a:xfrm>
          </p:grpSpPr>
          <p:cxnSp>
            <p:nvCxnSpPr>
              <p:cNvPr id="69" name="Straight Connector 68">
                <a:extLst>
                  <a:ext uri="{FF2B5EF4-FFF2-40B4-BE49-F238E27FC236}">
                    <a16:creationId xmlns:a16="http://schemas.microsoft.com/office/drawing/2014/main" id="{61737BD9-21E2-4EB3-A31D-7D2BE8B81787}"/>
                  </a:ext>
                </a:extLst>
              </p:cNvPr>
              <p:cNvCxnSpPr/>
              <p:nvPr/>
            </p:nvCxnSpPr>
            <p:spPr>
              <a:xfrm>
                <a:off x="3877119" y="2170147"/>
                <a:ext cx="2457450" cy="0"/>
              </a:xfrm>
              <a:prstGeom prst="lin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cxnSp>
          <p:sp>
            <p:nvSpPr>
              <p:cNvPr id="70" name="Rectangle: Rounded Corners 69">
                <a:extLst>
                  <a:ext uri="{FF2B5EF4-FFF2-40B4-BE49-F238E27FC236}">
                    <a16:creationId xmlns:a16="http://schemas.microsoft.com/office/drawing/2014/main" id="{DEE9EC81-B73F-D71E-153C-B9B905AEF4E9}"/>
                  </a:ext>
                </a:extLst>
              </p:cNvPr>
              <p:cNvSpPr/>
              <p:nvPr/>
            </p:nvSpPr>
            <p:spPr>
              <a:xfrm>
                <a:off x="4846844" y="2108238"/>
                <a:ext cx="408225" cy="1238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 dirty="0">
                    <a:solidFill>
                      <a:schemeClr val="bg1">
                        <a:lumMod val="75000"/>
                      </a:schemeClr>
                    </a:solidFill>
                  </a:rPr>
                  <a:t>START</a:t>
                </a:r>
                <a:endParaRPr lang="LID4096" sz="600" dirty="0">
                  <a:solidFill>
                    <a:schemeClr val="bg1">
                      <a:lumMod val="75000"/>
                    </a:schemeClr>
                  </a:solidFill>
                </a:endParaRPr>
              </a:p>
            </p:txBody>
          </p:sp>
        </p:grpSp>
        <p:pic>
          <p:nvPicPr>
            <p:cNvPr id="35" name="Picture 34" descr="A logo with blue and white stripes&#10;&#10;Description automatically generated">
              <a:extLst>
                <a:ext uri="{FF2B5EF4-FFF2-40B4-BE49-F238E27FC236}">
                  <a16:creationId xmlns:a16="http://schemas.microsoft.com/office/drawing/2014/main" id="{301C6093-C638-DFBC-ECF9-FDC8353E2B4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4348685" y="839844"/>
              <a:ext cx="359469" cy="364686"/>
            </a:xfrm>
            <a:prstGeom prst="rect">
              <a:avLst/>
            </a:prstGeom>
          </p:spPr>
        </p:pic>
      </p:grpSp>
      <p:grpSp>
        <p:nvGrpSpPr>
          <p:cNvPr id="127" name="Group 126">
            <a:extLst>
              <a:ext uri="{FF2B5EF4-FFF2-40B4-BE49-F238E27FC236}">
                <a16:creationId xmlns:a16="http://schemas.microsoft.com/office/drawing/2014/main" id="{08FEF8E9-52B2-67FA-0290-59BEA273EFCB}"/>
              </a:ext>
            </a:extLst>
          </p:cNvPr>
          <p:cNvGrpSpPr/>
          <p:nvPr/>
        </p:nvGrpSpPr>
        <p:grpSpPr>
          <a:xfrm>
            <a:off x="5766309" y="289222"/>
            <a:ext cx="5475052" cy="6145587"/>
            <a:chOff x="5824724" y="289222"/>
            <a:chExt cx="5475052" cy="6145587"/>
          </a:xfrm>
        </p:grpSpPr>
        <p:sp>
          <p:nvSpPr>
            <p:cNvPr id="128" name="Rectangle 127">
              <a:extLst>
                <a:ext uri="{FF2B5EF4-FFF2-40B4-BE49-F238E27FC236}">
                  <a16:creationId xmlns:a16="http://schemas.microsoft.com/office/drawing/2014/main" id="{54E70A49-A41D-F65C-851D-EA974A84565C}"/>
                </a:ext>
              </a:extLst>
            </p:cNvPr>
            <p:cNvSpPr/>
            <p:nvPr/>
          </p:nvSpPr>
          <p:spPr>
            <a:xfrm>
              <a:off x="6242037" y="982046"/>
              <a:ext cx="4648794" cy="49701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29" name="Google Shape;2131;p65">
              <a:extLst>
                <a:ext uri="{FF2B5EF4-FFF2-40B4-BE49-F238E27FC236}">
                  <a16:creationId xmlns:a16="http://schemas.microsoft.com/office/drawing/2014/main" id="{53A4A1F3-DE97-7E81-73E6-4574CEAF1561}"/>
                </a:ext>
              </a:extLst>
            </p:cNvPr>
            <p:cNvGrpSpPr/>
            <p:nvPr/>
          </p:nvGrpSpPr>
          <p:grpSpPr>
            <a:xfrm>
              <a:off x="5824724" y="289222"/>
              <a:ext cx="5475052" cy="6145587"/>
              <a:chOff x="3779900" y="1733725"/>
              <a:chExt cx="1636950" cy="2245975"/>
            </a:xfrm>
            <a:solidFill>
              <a:schemeClr val="tx1"/>
            </a:solidFill>
          </p:grpSpPr>
          <p:sp>
            <p:nvSpPr>
              <p:cNvPr id="196" name="Google Shape;2132;p65">
                <a:extLst>
                  <a:ext uri="{FF2B5EF4-FFF2-40B4-BE49-F238E27FC236}">
                    <a16:creationId xmlns:a16="http://schemas.microsoft.com/office/drawing/2014/main" id="{7F3F3013-41A6-E4A2-1831-F72F305026EA}"/>
                  </a:ext>
                </a:extLst>
              </p:cNvPr>
              <p:cNvSpPr/>
              <p:nvPr/>
            </p:nvSpPr>
            <p:spPr>
              <a:xfrm>
                <a:off x="3779900" y="1733725"/>
                <a:ext cx="1636950" cy="2245975"/>
              </a:xfrm>
              <a:custGeom>
                <a:avLst/>
                <a:gdLst/>
                <a:ahLst/>
                <a:cxnLst/>
                <a:rect l="l" t="t" r="r" b="b"/>
                <a:pathLst>
                  <a:path w="65478" h="89839" extrusionOk="0">
                    <a:moveTo>
                      <a:pt x="62073" y="519"/>
                    </a:moveTo>
                    <a:cubicBezTo>
                      <a:pt x="63667" y="519"/>
                      <a:pt x="64960" y="1813"/>
                      <a:pt x="64960" y="3407"/>
                    </a:cubicBezTo>
                    <a:lnTo>
                      <a:pt x="64960" y="86431"/>
                    </a:lnTo>
                    <a:cubicBezTo>
                      <a:pt x="64960" y="88023"/>
                      <a:pt x="63664" y="89320"/>
                      <a:pt x="62071" y="89320"/>
                    </a:cubicBezTo>
                    <a:lnTo>
                      <a:pt x="3407" y="89320"/>
                    </a:lnTo>
                    <a:cubicBezTo>
                      <a:pt x="1814" y="89320"/>
                      <a:pt x="518" y="88023"/>
                      <a:pt x="518" y="86431"/>
                    </a:cubicBezTo>
                    <a:lnTo>
                      <a:pt x="518" y="3407"/>
                    </a:lnTo>
                    <a:cubicBezTo>
                      <a:pt x="518" y="1815"/>
                      <a:pt x="1814" y="519"/>
                      <a:pt x="3407" y="519"/>
                    </a:cubicBezTo>
                    <a:lnTo>
                      <a:pt x="62071" y="519"/>
                    </a:lnTo>
                    <a:cubicBezTo>
                      <a:pt x="62071" y="519"/>
                      <a:pt x="62072" y="519"/>
                      <a:pt x="62073" y="519"/>
                    </a:cubicBezTo>
                    <a:close/>
                    <a:moveTo>
                      <a:pt x="3407" y="0"/>
                    </a:moveTo>
                    <a:cubicBezTo>
                      <a:pt x="1528" y="0"/>
                      <a:pt x="1" y="1528"/>
                      <a:pt x="1" y="3407"/>
                    </a:cubicBezTo>
                    <a:lnTo>
                      <a:pt x="1" y="86431"/>
                    </a:lnTo>
                    <a:cubicBezTo>
                      <a:pt x="1" y="88309"/>
                      <a:pt x="1528" y="89838"/>
                      <a:pt x="3407" y="89838"/>
                    </a:cubicBezTo>
                    <a:lnTo>
                      <a:pt x="62071" y="89838"/>
                    </a:lnTo>
                    <a:cubicBezTo>
                      <a:pt x="63950" y="89838"/>
                      <a:pt x="65477" y="88309"/>
                      <a:pt x="65477" y="86431"/>
                    </a:cubicBezTo>
                    <a:lnTo>
                      <a:pt x="65477" y="3407"/>
                    </a:lnTo>
                    <a:cubicBezTo>
                      <a:pt x="65477" y="1525"/>
                      <a:pt x="63953" y="0"/>
                      <a:pt x="62071"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133;p65">
                <a:extLst>
                  <a:ext uri="{FF2B5EF4-FFF2-40B4-BE49-F238E27FC236}">
                    <a16:creationId xmlns:a16="http://schemas.microsoft.com/office/drawing/2014/main" id="{DE407CA7-32EF-8892-96E5-A017BDC926C2}"/>
                  </a:ext>
                </a:extLst>
              </p:cNvPr>
              <p:cNvSpPr/>
              <p:nvPr/>
            </p:nvSpPr>
            <p:spPr>
              <a:xfrm>
                <a:off x="4579775" y="1823025"/>
                <a:ext cx="38700" cy="38650"/>
              </a:xfrm>
              <a:custGeom>
                <a:avLst/>
                <a:gdLst/>
                <a:ahLst/>
                <a:cxnLst/>
                <a:rect l="l" t="t" r="r" b="b"/>
                <a:pathLst>
                  <a:path w="1548" h="1546" extrusionOk="0">
                    <a:moveTo>
                      <a:pt x="0" y="803"/>
                    </a:moveTo>
                    <a:lnTo>
                      <a:pt x="0" y="803"/>
                    </a:lnTo>
                    <a:cubicBezTo>
                      <a:pt x="0" y="501"/>
                      <a:pt x="181" y="230"/>
                      <a:pt x="459" y="115"/>
                    </a:cubicBezTo>
                    <a:cubicBezTo>
                      <a:pt x="737" y="0"/>
                      <a:pt x="1057" y="63"/>
                      <a:pt x="1271" y="277"/>
                    </a:cubicBezTo>
                    <a:cubicBezTo>
                      <a:pt x="1483" y="489"/>
                      <a:pt x="1547" y="809"/>
                      <a:pt x="1432" y="1087"/>
                    </a:cubicBezTo>
                    <a:cubicBezTo>
                      <a:pt x="1317" y="1365"/>
                      <a:pt x="1045" y="1546"/>
                      <a:pt x="745" y="1546"/>
                    </a:cubicBezTo>
                    <a:cubicBezTo>
                      <a:pt x="334" y="1546"/>
                      <a:pt x="0" y="1214"/>
                      <a:pt x="0" y="803"/>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134;p65">
                <a:extLst>
                  <a:ext uri="{FF2B5EF4-FFF2-40B4-BE49-F238E27FC236}">
                    <a16:creationId xmlns:a16="http://schemas.microsoft.com/office/drawing/2014/main" id="{7B3666E1-218A-34A5-4C68-ACF6180E9127}"/>
                  </a:ext>
                </a:extLst>
              </p:cNvPr>
              <p:cNvSpPr/>
              <p:nvPr/>
            </p:nvSpPr>
            <p:spPr>
              <a:xfrm>
                <a:off x="3902182" y="1945972"/>
                <a:ext cx="1392400" cy="1821397"/>
              </a:xfrm>
              <a:custGeom>
                <a:avLst/>
                <a:gdLst/>
                <a:ahLst/>
                <a:cxnLst/>
                <a:rect l="l" t="t" r="r" b="b"/>
                <a:pathLst>
                  <a:path w="55696" h="79381" extrusionOk="0">
                    <a:moveTo>
                      <a:pt x="55437" y="260"/>
                    </a:moveTo>
                    <a:lnTo>
                      <a:pt x="55437" y="79122"/>
                    </a:lnTo>
                    <a:lnTo>
                      <a:pt x="259" y="79122"/>
                    </a:lnTo>
                    <a:lnTo>
                      <a:pt x="259" y="260"/>
                    </a:lnTo>
                    <a:close/>
                    <a:moveTo>
                      <a:pt x="129" y="0"/>
                    </a:moveTo>
                    <a:cubicBezTo>
                      <a:pt x="59" y="0"/>
                      <a:pt x="1" y="59"/>
                      <a:pt x="1" y="130"/>
                    </a:cubicBezTo>
                    <a:lnTo>
                      <a:pt x="1" y="79252"/>
                    </a:lnTo>
                    <a:cubicBezTo>
                      <a:pt x="1" y="79322"/>
                      <a:pt x="59" y="79380"/>
                      <a:pt x="129" y="79380"/>
                    </a:cubicBezTo>
                    <a:lnTo>
                      <a:pt x="55567" y="79380"/>
                    </a:lnTo>
                    <a:cubicBezTo>
                      <a:pt x="55637" y="79380"/>
                      <a:pt x="55695" y="79324"/>
                      <a:pt x="55695" y="79252"/>
                    </a:cubicBezTo>
                    <a:lnTo>
                      <a:pt x="55695" y="130"/>
                    </a:lnTo>
                    <a:cubicBezTo>
                      <a:pt x="55695" y="59"/>
                      <a:pt x="55637" y="0"/>
                      <a:pt x="55567"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135;p65">
                <a:extLst>
                  <a:ext uri="{FF2B5EF4-FFF2-40B4-BE49-F238E27FC236}">
                    <a16:creationId xmlns:a16="http://schemas.microsoft.com/office/drawing/2014/main" id="{2573CA22-577B-EC9F-F805-E1A85C71BA6F}"/>
                  </a:ext>
                </a:extLst>
              </p:cNvPr>
              <p:cNvSpPr/>
              <p:nvPr/>
            </p:nvSpPr>
            <p:spPr>
              <a:xfrm>
                <a:off x="4536425" y="3828600"/>
                <a:ext cx="124775" cy="79200"/>
              </a:xfrm>
              <a:custGeom>
                <a:avLst/>
                <a:gdLst/>
                <a:ahLst/>
                <a:cxnLst/>
                <a:rect l="l" t="t" r="r" b="b"/>
                <a:pathLst>
                  <a:path w="4991" h="3168" extrusionOk="0">
                    <a:moveTo>
                      <a:pt x="3389" y="519"/>
                    </a:moveTo>
                    <a:cubicBezTo>
                      <a:pt x="3977" y="519"/>
                      <a:pt x="4455" y="996"/>
                      <a:pt x="4455" y="1583"/>
                    </a:cubicBezTo>
                    <a:cubicBezTo>
                      <a:pt x="4455" y="2172"/>
                      <a:pt x="3977" y="2649"/>
                      <a:pt x="3389" y="2649"/>
                    </a:cubicBezTo>
                    <a:lnTo>
                      <a:pt x="1567" y="2649"/>
                    </a:lnTo>
                    <a:cubicBezTo>
                      <a:pt x="978" y="2649"/>
                      <a:pt x="501" y="2172"/>
                      <a:pt x="501" y="1583"/>
                    </a:cubicBezTo>
                    <a:cubicBezTo>
                      <a:pt x="501" y="996"/>
                      <a:pt x="978" y="519"/>
                      <a:pt x="1567" y="519"/>
                    </a:cubicBezTo>
                    <a:close/>
                    <a:moveTo>
                      <a:pt x="3406" y="0"/>
                    </a:moveTo>
                    <a:cubicBezTo>
                      <a:pt x="3400" y="0"/>
                      <a:pt x="3395" y="0"/>
                      <a:pt x="3389" y="0"/>
                    </a:cubicBezTo>
                    <a:lnTo>
                      <a:pt x="1567" y="0"/>
                    </a:lnTo>
                    <a:cubicBezTo>
                      <a:pt x="700" y="11"/>
                      <a:pt x="0" y="716"/>
                      <a:pt x="0" y="1585"/>
                    </a:cubicBezTo>
                    <a:cubicBezTo>
                      <a:pt x="0" y="2452"/>
                      <a:pt x="700" y="3159"/>
                      <a:pt x="1567" y="3168"/>
                    </a:cubicBezTo>
                    <a:lnTo>
                      <a:pt x="3389" y="3168"/>
                    </a:lnTo>
                    <a:cubicBezTo>
                      <a:pt x="3396" y="3168"/>
                      <a:pt x="3402" y="3168"/>
                      <a:pt x="3408" y="3168"/>
                    </a:cubicBezTo>
                    <a:cubicBezTo>
                      <a:pt x="4280" y="3168"/>
                      <a:pt x="4990" y="2459"/>
                      <a:pt x="4990" y="1585"/>
                    </a:cubicBezTo>
                    <a:cubicBezTo>
                      <a:pt x="4990" y="708"/>
                      <a:pt x="4279" y="0"/>
                      <a:pt x="340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Rectangle: Rounded Corners 129">
              <a:extLst>
                <a:ext uri="{FF2B5EF4-FFF2-40B4-BE49-F238E27FC236}">
                  <a16:creationId xmlns:a16="http://schemas.microsoft.com/office/drawing/2014/main" id="{E07F9AEB-142B-786A-4C29-C70E4896235E}"/>
                </a:ext>
              </a:extLst>
            </p:cNvPr>
            <p:cNvSpPr/>
            <p:nvPr/>
          </p:nvSpPr>
          <p:spPr>
            <a:xfrm>
              <a:off x="6349834" y="5440007"/>
              <a:ext cx="3972373" cy="311149"/>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1600" dirty="0">
                  <a:solidFill>
                    <a:schemeClr val="bg1">
                      <a:lumMod val="75000"/>
                    </a:schemeClr>
                  </a:solidFill>
                  <a:latin typeface="Arial Rounded MT Bold" panose="020F0704030504030204" pitchFamily="34" charset="0"/>
                </a:rPr>
                <a:t>Chat </a:t>
              </a:r>
              <a:r>
                <a:rPr lang="de-DE" sz="1600" dirty="0" err="1">
                  <a:solidFill>
                    <a:schemeClr val="bg1">
                      <a:lumMod val="75000"/>
                    </a:schemeClr>
                  </a:solidFill>
                  <a:latin typeface="Arial Rounded MT Bold" panose="020F0704030504030204" pitchFamily="34" charset="0"/>
                </a:rPr>
                <a:t>with</a:t>
              </a:r>
              <a:r>
                <a:rPr lang="de-DE" sz="1600" dirty="0">
                  <a:solidFill>
                    <a:schemeClr val="bg1">
                      <a:lumMod val="75000"/>
                    </a:schemeClr>
                  </a:solidFill>
                  <a:latin typeface="Arial Rounded MT Bold" panose="020F0704030504030204" pitchFamily="34" charset="0"/>
                </a:rPr>
                <a:t> Vera </a:t>
              </a:r>
              <a:endParaRPr lang="LID4096" sz="1600" dirty="0">
                <a:solidFill>
                  <a:schemeClr val="bg1">
                    <a:lumMod val="75000"/>
                  </a:schemeClr>
                </a:solidFill>
                <a:latin typeface="Arial Rounded MT Bold" panose="020F0704030504030204" pitchFamily="34" charset="0"/>
              </a:endParaRPr>
            </a:p>
          </p:txBody>
        </p:sp>
        <p:sp>
          <p:nvSpPr>
            <p:cNvPr id="131" name="Oval 130">
              <a:extLst>
                <a:ext uri="{FF2B5EF4-FFF2-40B4-BE49-F238E27FC236}">
                  <a16:creationId xmlns:a16="http://schemas.microsoft.com/office/drawing/2014/main" id="{A986E274-E3FC-48DB-D0FB-1F137CB569C5}"/>
                </a:ext>
              </a:extLst>
            </p:cNvPr>
            <p:cNvSpPr/>
            <p:nvPr/>
          </p:nvSpPr>
          <p:spPr>
            <a:xfrm>
              <a:off x="10450945" y="5440006"/>
              <a:ext cx="311149" cy="311149"/>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a:t>
              </a:r>
              <a:endParaRPr lang="LID4096" sz="2400" dirty="0">
                <a:solidFill>
                  <a:schemeClr val="tx1"/>
                </a:solidFill>
              </a:endParaRPr>
            </a:p>
          </p:txBody>
        </p:sp>
        <p:grpSp>
          <p:nvGrpSpPr>
            <p:cNvPr id="132" name="Group 131">
              <a:extLst>
                <a:ext uri="{FF2B5EF4-FFF2-40B4-BE49-F238E27FC236}">
                  <a16:creationId xmlns:a16="http://schemas.microsoft.com/office/drawing/2014/main" id="{8DA0C29D-D703-7677-6BC9-9BAA686D1351}"/>
                </a:ext>
              </a:extLst>
            </p:cNvPr>
            <p:cNvGrpSpPr/>
            <p:nvPr/>
          </p:nvGrpSpPr>
          <p:grpSpPr>
            <a:xfrm>
              <a:off x="6325505" y="961324"/>
              <a:ext cx="330200" cy="211666"/>
              <a:chOff x="3814233" y="855133"/>
              <a:chExt cx="330200" cy="211666"/>
            </a:xfrm>
          </p:grpSpPr>
          <p:cxnSp>
            <p:nvCxnSpPr>
              <p:cNvPr id="193" name="Straight Connector 192">
                <a:extLst>
                  <a:ext uri="{FF2B5EF4-FFF2-40B4-BE49-F238E27FC236}">
                    <a16:creationId xmlns:a16="http://schemas.microsoft.com/office/drawing/2014/main" id="{8C6040FA-44DE-4F8A-0E93-A9F27D8B458E}"/>
                  </a:ext>
                </a:extLst>
              </p:cNvPr>
              <p:cNvCxnSpPr/>
              <p:nvPr/>
            </p:nvCxnSpPr>
            <p:spPr>
              <a:xfrm>
                <a:off x="3814233" y="855133"/>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94" name="Straight Connector 193">
                <a:extLst>
                  <a:ext uri="{FF2B5EF4-FFF2-40B4-BE49-F238E27FC236}">
                    <a16:creationId xmlns:a16="http://schemas.microsoft.com/office/drawing/2014/main" id="{BD791DB2-AD70-CE5C-58B2-04D81F3C5242}"/>
                  </a:ext>
                </a:extLst>
              </p:cNvPr>
              <p:cNvCxnSpPr/>
              <p:nvPr/>
            </p:nvCxnSpPr>
            <p:spPr>
              <a:xfrm>
                <a:off x="3814233" y="960966"/>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95" name="Straight Connector 194">
                <a:extLst>
                  <a:ext uri="{FF2B5EF4-FFF2-40B4-BE49-F238E27FC236}">
                    <a16:creationId xmlns:a16="http://schemas.microsoft.com/office/drawing/2014/main" id="{3EE83FE9-80D2-953F-1B4E-29F8D6A9A9AE}"/>
                  </a:ext>
                </a:extLst>
              </p:cNvPr>
              <p:cNvCxnSpPr/>
              <p:nvPr/>
            </p:nvCxnSpPr>
            <p:spPr>
              <a:xfrm>
                <a:off x="3814233" y="1066799"/>
                <a:ext cx="330200" cy="0"/>
              </a:xfrm>
              <a:prstGeom prst="line">
                <a:avLst/>
              </a:prstGeom>
              <a:ln w="38100"/>
            </p:spPr>
            <p:style>
              <a:lnRef idx="2">
                <a:schemeClr val="dk1"/>
              </a:lnRef>
              <a:fillRef idx="0">
                <a:schemeClr val="dk1"/>
              </a:fillRef>
              <a:effectRef idx="1">
                <a:schemeClr val="dk1"/>
              </a:effectRef>
              <a:fontRef idx="minor">
                <a:schemeClr val="tx1"/>
              </a:fontRef>
            </p:style>
          </p:cxnSp>
        </p:grpSp>
        <p:sp>
          <p:nvSpPr>
            <p:cNvPr id="133" name="TextBox 132">
              <a:extLst>
                <a:ext uri="{FF2B5EF4-FFF2-40B4-BE49-F238E27FC236}">
                  <a16:creationId xmlns:a16="http://schemas.microsoft.com/office/drawing/2014/main" id="{80E6D74D-171C-E1E1-A186-3F13C4E2CBC4}"/>
                </a:ext>
              </a:extLst>
            </p:cNvPr>
            <p:cNvSpPr txBox="1"/>
            <p:nvPr/>
          </p:nvSpPr>
          <p:spPr>
            <a:xfrm>
              <a:off x="6233717" y="873262"/>
              <a:ext cx="4648793" cy="461665"/>
            </a:xfrm>
            <a:prstGeom prst="rect">
              <a:avLst/>
            </a:prstGeom>
            <a:noFill/>
          </p:spPr>
          <p:txBody>
            <a:bodyPr wrap="square" rtlCol="0">
              <a:spAutoFit/>
            </a:bodyPr>
            <a:lstStyle/>
            <a:p>
              <a:pPr algn="ctr"/>
              <a:r>
                <a:rPr lang="de-DE" sz="2400" dirty="0">
                  <a:latin typeface="Comic Sans MS" panose="030F0702030302020204" pitchFamily="66" charset="0"/>
                </a:rPr>
                <a:t>Vera</a:t>
              </a:r>
              <a:endParaRPr lang="LID4096" sz="2400" dirty="0">
                <a:latin typeface="Comic Sans MS" panose="030F0702030302020204" pitchFamily="66" charset="0"/>
              </a:endParaRPr>
            </a:p>
          </p:txBody>
        </p:sp>
        <p:sp>
          <p:nvSpPr>
            <p:cNvPr id="134" name="Rectangle: Rounded Corners 133">
              <a:extLst>
                <a:ext uri="{FF2B5EF4-FFF2-40B4-BE49-F238E27FC236}">
                  <a16:creationId xmlns:a16="http://schemas.microsoft.com/office/drawing/2014/main" id="{5406608C-B7A1-E7D5-BE9F-4F19A4554835}"/>
                </a:ext>
              </a:extLst>
            </p:cNvPr>
            <p:cNvSpPr/>
            <p:nvPr/>
          </p:nvSpPr>
          <p:spPr>
            <a:xfrm>
              <a:off x="7300570" y="4746275"/>
              <a:ext cx="2487955" cy="578403"/>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That’s really concerning, especially since they’re not even trying to hide it. It means they feel like there won’t be consequences, but that’s not okay.</a:t>
              </a:r>
            </a:p>
            <a:p>
              <a:endParaRPr lang="en-US" sz="400" dirty="0">
                <a:solidFill>
                  <a:schemeClr val="tx1"/>
                </a:solidFill>
              </a:endParaRPr>
            </a:p>
            <a:p>
              <a:r>
                <a:rPr lang="en-US" sz="4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400" dirty="0">
                <a:solidFill>
                  <a:schemeClr val="tx1"/>
                </a:solidFill>
              </a:endParaRPr>
            </a:p>
            <a:p>
              <a:r>
                <a:rPr lang="en-US" sz="400" dirty="0">
                  <a:solidFill>
                    <a:schemeClr val="tx1"/>
                  </a:solidFill>
                </a:rPr>
                <a:t>I also want to check in on how you’re feeling emotionally—has this been affecting your sleep, concentration, or motivation at school? I want to make sure you have the support you need.</a:t>
              </a:r>
            </a:p>
          </p:txBody>
        </p:sp>
        <p:grpSp>
          <p:nvGrpSpPr>
            <p:cNvPr id="135" name="Group 134">
              <a:extLst>
                <a:ext uri="{FF2B5EF4-FFF2-40B4-BE49-F238E27FC236}">
                  <a16:creationId xmlns:a16="http://schemas.microsoft.com/office/drawing/2014/main" id="{D1632124-6509-1089-62BF-21F224CA21CC}"/>
                </a:ext>
              </a:extLst>
            </p:cNvPr>
            <p:cNvGrpSpPr/>
            <p:nvPr/>
          </p:nvGrpSpPr>
          <p:grpSpPr>
            <a:xfrm>
              <a:off x="7300322" y="4416772"/>
              <a:ext cx="2785231" cy="221454"/>
              <a:chOff x="6896152" y="3527292"/>
              <a:chExt cx="2785231" cy="221454"/>
            </a:xfrm>
          </p:grpSpPr>
          <p:sp>
            <p:nvSpPr>
              <p:cNvPr id="187" name="Rectangle: Rounded Corners 186">
                <a:extLst>
                  <a:ext uri="{FF2B5EF4-FFF2-40B4-BE49-F238E27FC236}">
                    <a16:creationId xmlns:a16="http://schemas.microsoft.com/office/drawing/2014/main" id="{4BF9CE17-9008-87E2-3296-16E9E747092A}"/>
                  </a:ext>
                </a:extLst>
              </p:cNvPr>
              <p:cNvSpPr/>
              <p:nvPr/>
            </p:nvSpPr>
            <p:spPr>
              <a:xfrm flipH="1">
                <a:off x="6896152" y="3527292"/>
                <a:ext cx="2408817" cy="221454"/>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They are using their personal accounts.</a:t>
                </a:r>
              </a:p>
            </p:txBody>
          </p:sp>
          <p:sp>
            <p:nvSpPr>
              <p:cNvPr id="188" name="Isosceles Triangle 187">
                <a:extLst>
                  <a:ext uri="{FF2B5EF4-FFF2-40B4-BE49-F238E27FC236}">
                    <a16:creationId xmlns:a16="http://schemas.microsoft.com/office/drawing/2014/main" id="{391291A9-AA74-F047-67F6-AE81CF7E60F7}"/>
                  </a:ext>
                </a:extLst>
              </p:cNvPr>
              <p:cNvSpPr/>
              <p:nvPr/>
            </p:nvSpPr>
            <p:spPr>
              <a:xfrm rot="5400000" flipH="1">
                <a:off x="9385068" y="3438210"/>
                <a:ext cx="207232" cy="38539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9" name="Rectangle 188">
                <a:extLst>
                  <a:ext uri="{FF2B5EF4-FFF2-40B4-BE49-F238E27FC236}">
                    <a16:creationId xmlns:a16="http://schemas.microsoft.com/office/drawing/2014/main" id="{8D650B45-4411-B9A2-BE02-A81E855D635E}"/>
                  </a:ext>
                </a:extLst>
              </p:cNvPr>
              <p:cNvSpPr/>
              <p:nvPr/>
            </p:nvSpPr>
            <p:spPr>
              <a:xfrm flipH="1">
                <a:off x="9214416" y="3530179"/>
                <a:ext cx="124097" cy="16710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90" name="Straight Connector 189">
                <a:extLst>
                  <a:ext uri="{FF2B5EF4-FFF2-40B4-BE49-F238E27FC236}">
                    <a16:creationId xmlns:a16="http://schemas.microsoft.com/office/drawing/2014/main" id="{D45053D0-69AA-16FE-0DCA-E35E828AAC7C}"/>
                  </a:ext>
                </a:extLst>
              </p:cNvPr>
              <p:cNvCxnSpPr>
                <a:cxnSpLocks/>
                <a:stCxn id="188" idx="5"/>
              </p:cNvCxnSpPr>
              <p:nvPr/>
            </p:nvCxnSpPr>
            <p:spPr>
              <a:xfrm flipH="1" flipV="1">
                <a:off x="9065740" y="3527292"/>
                <a:ext cx="42294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191" name="Rectangle 190">
                <a:extLst>
                  <a:ext uri="{FF2B5EF4-FFF2-40B4-BE49-F238E27FC236}">
                    <a16:creationId xmlns:a16="http://schemas.microsoft.com/office/drawing/2014/main" id="{97BD501A-FF60-7ABE-A860-0790E4C33625}"/>
                  </a:ext>
                </a:extLst>
              </p:cNvPr>
              <p:cNvSpPr/>
              <p:nvPr/>
            </p:nvSpPr>
            <p:spPr>
              <a:xfrm rot="19369363" flipH="1">
                <a:off x="9268026" y="3670751"/>
                <a:ext cx="80977" cy="4571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2" name="Rectangle 191">
                <a:extLst>
                  <a:ext uri="{FF2B5EF4-FFF2-40B4-BE49-F238E27FC236}">
                    <a16:creationId xmlns:a16="http://schemas.microsoft.com/office/drawing/2014/main" id="{11C20BC2-BC66-FE25-1B6B-FCDF23375E5C}"/>
                  </a:ext>
                </a:extLst>
              </p:cNvPr>
              <p:cNvSpPr/>
              <p:nvPr/>
            </p:nvSpPr>
            <p:spPr>
              <a:xfrm flipH="1">
                <a:off x="9065741" y="3538189"/>
                <a:ext cx="245317" cy="2066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36" name="Group 135">
              <a:extLst>
                <a:ext uri="{FF2B5EF4-FFF2-40B4-BE49-F238E27FC236}">
                  <a16:creationId xmlns:a16="http://schemas.microsoft.com/office/drawing/2014/main" id="{62E1CDD0-38EF-451C-777B-E20F15A3495A}"/>
                </a:ext>
              </a:extLst>
            </p:cNvPr>
            <p:cNvGrpSpPr/>
            <p:nvPr/>
          </p:nvGrpSpPr>
          <p:grpSpPr>
            <a:xfrm>
              <a:off x="6871412" y="3775866"/>
              <a:ext cx="2866708" cy="532857"/>
              <a:chOff x="2906702" y="2753011"/>
              <a:chExt cx="5758903" cy="2027722"/>
            </a:xfrm>
          </p:grpSpPr>
          <p:grpSp>
            <p:nvGrpSpPr>
              <p:cNvPr id="180" name="Group 179">
                <a:extLst>
                  <a:ext uri="{FF2B5EF4-FFF2-40B4-BE49-F238E27FC236}">
                    <a16:creationId xmlns:a16="http://schemas.microsoft.com/office/drawing/2014/main" id="{807D8A3F-27B6-C519-CB97-11CAD8443652}"/>
                  </a:ext>
                </a:extLst>
              </p:cNvPr>
              <p:cNvGrpSpPr/>
              <p:nvPr/>
            </p:nvGrpSpPr>
            <p:grpSpPr>
              <a:xfrm>
                <a:off x="2906702" y="2753011"/>
                <a:ext cx="5758903" cy="2027722"/>
                <a:chOff x="3560710" y="1350405"/>
                <a:chExt cx="5758903" cy="2027722"/>
              </a:xfrm>
            </p:grpSpPr>
            <p:sp>
              <p:nvSpPr>
                <p:cNvPr id="182" name="Rectangle: Rounded Corners 181">
                  <a:extLst>
                    <a:ext uri="{FF2B5EF4-FFF2-40B4-BE49-F238E27FC236}">
                      <a16:creationId xmlns:a16="http://schemas.microsoft.com/office/drawing/2014/main" id="{F8FB35B9-A9C2-18C6-D80B-1CB82455BFFB}"/>
                    </a:ext>
                  </a:extLst>
                </p:cNvPr>
                <p:cNvSpPr/>
                <p:nvPr/>
              </p:nvSpPr>
              <p:spPr>
                <a:xfrm>
                  <a:off x="4493277" y="1350405"/>
                  <a:ext cx="4826336" cy="2027722"/>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400" dirty="0">
                    <a:solidFill>
                      <a:schemeClr val="tx1"/>
                    </a:solidFill>
                  </a:endParaRPr>
                </a:p>
                <a:p>
                  <a:r>
                    <a:rPr lang="en-US" sz="4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183" name="Isosceles Triangle 182">
                  <a:extLst>
                    <a:ext uri="{FF2B5EF4-FFF2-40B4-BE49-F238E27FC236}">
                      <a16:creationId xmlns:a16="http://schemas.microsoft.com/office/drawing/2014/main" id="{F2C63BB7-D943-2E87-0CA7-DBDC19CA8C78}"/>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4" name="Rectangle 183">
                  <a:extLst>
                    <a:ext uri="{FF2B5EF4-FFF2-40B4-BE49-F238E27FC236}">
                      <a16:creationId xmlns:a16="http://schemas.microsoft.com/office/drawing/2014/main" id="{32AD4A74-C40E-915C-3D90-D22D34B23F1D}"/>
                    </a:ext>
                  </a:extLst>
                </p:cNvPr>
                <p:cNvSpPr/>
                <p:nvPr/>
              </p:nvSpPr>
              <p:spPr>
                <a:xfrm>
                  <a:off x="4414029" y="1360485"/>
                  <a:ext cx="216289" cy="56574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85" name="Straight Connector 184">
                  <a:extLst>
                    <a:ext uri="{FF2B5EF4-FFF2-40B4-BE49-F238E27FC236}">
                      <a16:creationId xmlns:a16="http://schemas.microsoft.com/office/drawing/2014/main" id="{47E1F7A9-11E2-6C82-5C1A-73939DD865A8}"/>
                    </a:ext>
                  </a:extLst>
                </p:cNvPr>
                <p:cNvCxnSpPr>
                  <a:cxnSpLocks/>
                  <a:stCxn id="183" idx="5"/>
                </p:cNvCxnSpPr>
                <p:nvPr/>
              </p:nvCxnSpPr>
              <p:spPr>
                <a:xfrm flipV="1">
                  <a:off x="4026814" y="1350405"/>
                  <a:ext cx="1023023" cy="4"/>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86" name="Rectangle 185">
                  <a:extLst>
                    <a:ext uri="{FF2B5EF4-FFF2-40B4-BE49-F238E27FC236}">
                      <a16:creationId xmlns:a16="http://schemas.microsoft.com/office/drawing/2014/main" id="{6BAA2C7F-7E8F-AAC1-46C1-AC58A67E29B9}"/>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81" name="Rectangle 180">
                <a:extLst>
                  <a:ext uri="{FF2B5EF4-FFF2-40B4-BE49-F238E27FC236}">
                    <a16:creationId xmlns:a16="http://schemas.microsoft.com/office/drawing/2014/main" id="{094F6B4A-ADD5-955E-21CC-09862DFE99FD}"/>
                  </a:ext>
                </a:extLst>
              </p:cNvPr>
              <p:cNvSpPr/>
              <p:nvPr/>
            </p:nvSpPr>
            <p:spPr>
              <a:xfrm>
                <a:off x="3802452" y="2787511"/>
                <a:ext cx="593378"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37" name="Group 136">
              <a:extLst>
                <a:ext uri="{FF2B5EF4-FFF2-40B4-BE49-F238E27FC236}">
                  <a16:creationId xmlns:a16="http://schemas.microsoft.com/office/drawing/2014/main" id="{0AADF92F-8E68-CBC6-346A-D42464BF77C9}"/>
                </a:ext>
              </a:extLst>
            </p:cNvPr>
            <p:cNvGrpSpPr/>
            <p:nvPr/>
          </p:nvGrpSpPr>
          <p:grpSpPr>
            <a:xfrm flipH="1">
              <a:off x="7323398" y="3407551"/>
              <a:ext cx="2789455" cy="242429"/>
              <a:chOff x="2906702" y="2753011"/>
              <a:chExt cx="6747195" cy="1018695"/>
            </a:xfrm>
          </p:grpSpPr>
          <p:grpSp>
            <p:nvGrpSpPr>
              <p:cNvPr id="173" name="Group 172">
                <a:extLst>
                  <a:ext uri="{FF2B5EF4-FFF2-40B4-BE49-F238E27FC236}">
                    <a16:creationId xmlns:a16="http://schemas.microsoft.com/office/drawing/2014/main" id="{7B622E10-EC49-7874-47F0-A1A841056848}"/>
                  </a:ext>
                </a:extLst>
              </p:cNvPr>
              <p:cNvGrpSpPr/>
              <p:nvPr/>
            </p:nvGrpSpPr>
            <p:grpSpPr>
              <a:xfrm>
                <a:off x="2906702" y="2753011"/>
                <a:ext cx="6747195" cy="1018695"/>
                <a:chOff x="3560710" y="1350405"/>
                <a:chExt cx="6747195" cy="1018695"/>
              </a:xfrm>
            </p:grpSpPr>
            <p:sp>
              <p:nvSpPr>
                <p:cNvPr id="175" name="Rectangle: Rounded Corners 174">
                  <a:extLst>
                    <a:ext uri="{FF2B5EF4-FFF2-40B4-BE49-F238E27FC236}">
                      <a16:creationId xmlns:a16="http://schemas.microsoft.com/office/drawing/2014/main" id="{5BCFD8D6-ABDF-1263-1A43-43E7A68F9F70}"/>
                    </a:ext>
                  </a:extLst>
                </p:cNvPr>
                <p:cNvSpPr/>
                <p:nvPr/>
              </p:nvSpPr>
              <p:spPr>
                <a:xfrm>
                  <a:off x="4493282" y="1350405"/>
                  <a:ext cx="5814623"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a high school student. It has been going on by the same group of students since middle school. It generates from getting made fun of in the hallways to </a:t>
                  </a:r>
                  <a:r>
                    <a:rPr lang="en-US" sz="400" dirty="0" err="1">
                      <a:solidFill>
                        <a:schemeClr val="tx1"/>
                      </a:solidFill>
                    </a:rPr>
                    <a:t>cyberbulling</a:t>
                  </a:r>
                  <a:r>
                    <a:rPr lang="en-US" sz="400" dirty="0">
                      <a:solidFill>
                        <a:schemeClr val="tx1"/>
                      </a:solidFill>
                    </a:rPr>
                    <a:t>. It makes me feel very insecure and unsafe.</a:t>
                  </a:r>
                </a:p>
              </p:txBody>
            </p:sp>
            <p:sp>
              <p:nvSpPr>
                <p:cNvPr id="176" name="Isosceles Triangle 175">
                  <a:extLst>
                    <a:ext uri="{FF2B5EF4-FFF2-40B4-BE49-F238E27FC236}">
                      <a16:creationId xmlns:a16="http://schemas.microsoft.com/office/drawing/2014/main" id="{11E9EB34-BA90-E272-91A2-B10401A23304}"/>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7" name="Rectangle 176">
                  <a:extLst>
                    <a:ext uri="{FF2B5EF4-FFF2-40B4-BE49-F238E27FC236}">
                      <a16:creationId xmlns:a16="http://schemas.microsoft.com/office/drawing/2014/main" id="{87440F0E-A8D8-256E-C2A8-53EEC6B7827C}"/>
                    </a:ext>
                  </a:extLst>
                </p:cNvPr>
                <p:cNvSpPr/>
                <p:nvPr/>
              </p:nvSpPr>
              <p:spPr>
                <a:xfrm>
                  <a:off x="4426943" y="1360486"/>
                  <a:ext cx="275189" cy="53209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78" name="Straight Connector 177">
                  <a:extLst>
                    <a:ext uri="{FF2B5EF4-FFF2-40B4-BE49-F238E27FC236}">
                      <a16:creationId xmlns:a16="http://schemas.microsoft.com/office/drawing/2014/main" id="{EB5C0472-54B4-860E-506D-6C03462A1A3E}"/>
                    </a:ext>
                  </a:extLst>
                </p:cNvPr>
                <p:cNvCxnSpPr>
                  <a:cxnSpLocks/>
                  <a:stCxn id="176" idx="5"/>
                </p:cNvCxnSpPr>
                <p:nvPr/>
              </p:nvCxnSpPr>
              <p:spPr>
                <a:xfrm flipV="1">
                  <a:off x="4026812" y="1350405"/>
                  <a:ext cx="1023026" cy="4"/>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179" name="Rectangle 178">
                  <a:extLst>
                    <a:ext uri="{FF2B5EF4-FFF2-40B4-BE49-F238E27FC236}">
                      <a16:creationId xmlns:a16="http://schemas.microsoft.com/office/drawing/2014/main" id="{58BC839A-9590-79BF-7C4C-244C26DE1999}"/>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74" name="Rectangle 173">
                <a:extLst>
                  <a:ext uri="{FF2B5EF4-FFF2-40B4-BE49-F238E27FC236}">
                    <a16:creationId xmlns:a16="http://schemas.microsoft.com/office/drawing/2014/main" id="{7F52B8E3-4B5B-76FF-8730-A052142337D1}"/>
                  </a:ext>
                </a:extLst>
              </p:cNvPr>
              <p:cNvSpPr/>
              <p:nvPr/>
            </p:nvSpPr>
            <p:spPr>
              <a:xfrm>
                <a:off x="3802450" y="2796708"/>
                <a:ext cx="593378"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38" name="Group 137">
              <a:extLst>
                <a:ext uri="{FF2B5EF4-FFF2-40B4-BE49-F238E27FC236}">
                  <a16:creationId xmlns:a16="http://schemas.microsoft.com/office/drawing/2014/main" id="{C9E16BC9-A81C-0171-130B-5D16AAB7AA4F}"/>
                </a:ext>
              </a:extLst>
            </p:cNvPr>
            <p:cNvGrpSpPr/>
            <p:nvPr/>
          </p:nvGrpSpPr>
          <p:grpSpPr>
            <a:xfrm>
              <a:off x="6930185" y="3061399"/>
              <a:ext cx="2807935" cy="228603"/>
              <a:chOff x="2906702" y="2753011"/>
              <a:chExt cx="6791889" cy="1031305"/>
            </a:xfrm>
          </p:grpSpPr>
          <p:grpSp>
            <p:nvGrpSpPr>
              <p:cNvPr id="166" name="Group 165">
                <a:extLst>
                  <a:ext uri="{FF2B5EF4-FFF2-40B4-BE49-F238E27FC236}">
                    <a16:creationId xmlns:a16="http://schemas.microsoft.com/office/drawing/2014/main" id="{7024B9F5-9170-E372-9F47-41EF0E7FFA6A}"/>
                  </a:ext>
                </a:extLst>
              </p:cNvPr>
              <p:cNvGrpSpPr/>
              <p:nvPr/>
            </p:nvGrpSpPr>
            <p:grpSpPr>
              <a:xfrm>
                <a:off x="2906702" y="2753011"/>
                <a:ext cx="6791889" cy="1031305"/>
                <a:chOff x="3560710" y="1350405"/>
                <a:chExt cx="6791889" cy="1031305"/>
              </a:xfrm>
            </p:grpSpPr>
            <p:sp>
              <p:nvSpPr>
                <p:cNvPr id="168" name="Rectangle: Rounded Corners 167">
                  <a:extLst>
                    <a:ext uri="{FF2B5EF4-FFF2-40B4-BE49-F238E27FC236}">
                      <a16:creationId xmlns:a16="http://schemas.microsoft.com/office/drawing/2014/main" id="{2A618A33-3166-2CBE-8A5C-1CBACA4DCDF9}"/>
                    </a:ext>
                  </a:extLst>
                </p:cNvPr>
                <p:cNvSpPr/>
                <p:nvPr/>
              </p:nvSpPr>
              <p:spPr>
                <a:xfrm>
                  <a:off x="4493276" y="1350410"/>
                  <a:ext cx="5859323" cy="1031300"/>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really sorry you're going through this. That sounds incredibly tough, and I'm really glad you’re sharing this with me. You don’t have to go through it alone. Can you tell me more about what’s been happening? When did it start, and how does it make you feel?</a:t>
                  </a:r>
                </a:p>
              </p:txBody>
            </p:sp>
            <p:sp>
              <p:nvSpPr>
                <p:cNvPr id="169" name="Isosceles Triangle 168">
                  <a:extLst>
                    <a:ext uri="{FF2B5EF4-FFF2-40B4-BE49-F238E27FC236}">
                      <a16:creationId xmlns:a16="http://schemas.microsoft.com/office/drawing/2014/main" id="{C3170F2C-B6E4-47E8-EB7D-AFEB99CE4D29}"/>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0" name="Rectangle 169">
                  <a:extLst>
                    <a:ext uri="{FF2B5EF4-FFF2-40B4-BE49-F238E27FC236}">
                      <a16:creationId xmlns:a16="http://schemas.microsoft.com/office/drawing/2014/main" id="{4E0AC105-A9FC-7B32-2DAD-E59B37E6EF02}"/>
                    </a:ext>
                  </a:extLst>
                </p:cNvPr>
                <p:cNvSpPr/>
                <p:nvPr/>
              </p:nvSpPr>
              <p:spPr>
                <a:xfrm>
                  <a:off x="4405224" y="1360494"/>
                  <a:ext cx="248016" cy="56604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71" name="Straight Connector 170">
                  <a:extLst>
                    <a:ext uri="{FF2B5EF4-FFF2-40B4-BE49-F238E27FC236}">
                      <a16:creationId xmlns:a16="http://schemas.microsoft.com/office/drawing/2014/main" id="{10CA2562-D093-C929-6EC0-E55F579D9206}"/>
                    </a:ext>
                  </a:extLst>
                </p:cNvPr>
                <p:cNvCxnSpPr>
                  <a:cxnSpLocks/>
                  <a:stCxn id="169" idx="5"/>
                </p:cNvCxnSpPr>
                <p:nvPr/>
              </p:nvCxnSpPr>
              <p:spPr>
                <a:xfrm>
                  <a:off x="4026814" y="1350405"/>
                  <a:ext cx="1023025" cy="0"/>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72" name="Rectangle 171">
                  <a:extLst>
                    <a:ext uri="{FF2B5EF4-FFF2-40B4-BE49-F238E27FC236}">
                      <a16:creationId xmlns:a16="http://schemas.microsoft.com/office/drawing/2014/main" id="{A28785BD-07AB-3C7B-B592-CEE510828D02}"/>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67" name="Rectangle 166">
                <a:extLst>
                  <a:ext uri="{FF2B5EF4-FFF2-40B4-BE49-F238E27FC236}">
                    <a16:creationId xmlns:a16="http://schemas.microsoft.com/office/drawing/2014/main" id="{7231928A-8CF2-166E-8EBC-E23836B9930F}"/>
                  </a:ext>
                </a:extLst>
              </p:cNvPr>
              <p:cNvSpPr/>
              <p:nvPr/>
            </p:nvSpPr>
            <p:spPr>
              <a:xfrm>
                <a:off x="3802451" y="2830721"/>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39" name="Group 138">
              <a:extLst>
                <a:ext uri="{FF2B5EF4-FFF2-40B4-BE49-F238E27FC236}">
                  <a16:creationId xmlns:a16="http://schemas.microsoft.com/office/drawing/2014/main" id="{669A5C7A-D682-12C0-B746-A423522DCC08}"/>
                </a:ext>
              </a:extLst>
            </p:cNvPr>
            <p:cNvGrpSpPr/>
            <p:nvPr/>
          </p:nvGrpSpPr>
          <p:grpSpPr>
            <a:xfrm flipH="1">
              <a:off x="7323398" y="2759052"/>
              <a:ext cx="2762155" cy="190231"/>
              <a:chOff x="2906702" y="2753011"/>
              <a:chExt cx="6681158" cy="1018695"/>
            </a:xfrm>
          </p:grpSpPr>
          <p:grpSp>
            <p:nvGrpSpPr>
              <p:cNvPr id="159" name="Group 158">
                <a:extLst>
                  <a:ext uri="{FF2B5EF4-FFF2-40B4-BE49-F238E27FC236}">
                    <a16:creationId xmlns:a16="http://schemas.microsoft.com/office/drawing/2014/main" id="{3474FD48-AE01-8B08-CE73-A5955C8876E1}"/>
                  </a:ext>
                </a:extLst>
              </p:cNvPr>
              <p:cNvGrpSpPr/>
              <p:nvPr/>
            </p:nvGrpSpPr>
            <p:grpSpPr>
              <a:xfrm>
                <a:off x="2906702" y="2753011"/>
                <a:ext cx="6681158" cy="1018695"/>
                <a:chOff x="3560710" y="1350405"/>
                <a:chExt cx="6681158" cy="1018695"/>
              </a:xfrm>
            </p:grpSpPr>
            <p:sp>
              <p:nvSpPr>
                <p:cNvPr id="161" name="Rectangle: Rounded Corners 160">
                  <a:extLst>
                    <a:ext uri="{FF2B5EF4-FFF2-40B4-BE49-F238E27FC236}">
                      <a16:creationId xmlns:a16="http://schemas.microsoft.com/office/drawing/2014/main" id="{284C7160-7603-6013-1272-CCE39737DD75}"/>
                    </a:ext>
                  </a:extLst>
                </p:cNvPr>
                <p:cNvSpPr/>
                <p:nvPr/>
              </p:nvSpPr>
              <p:spPr>
                <a:xfrm>
                  <a:off x="4493279" y="1350405"/>
                  <a:ext cx="5748589"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Hi, I'm currently being bullied at school. I cannot let my parents nor friends know about this. What can you do to help?</a:t>
                  </a:r>
                </a:p>
              </p:txBody>
            </p:sp>
            <p:sp>
              <p:nvSpPr>
                <p:cNvPr id="162" name="Isosceles Triangle 161">
                  <a:extLst>
                    <a:ext uri="{FF2B5EF4-FFF2-40B4-BE49-F238E27FC236}">
                      <a16:creationId xmlns:a16="http://schemas.microsoft.com/office/drawing/2014/main" id="{82B2EAFA-95AD-A006-AFCC-62DE638B6EF8}"/>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3" name="Rectangle 162">
                  <a:extLst>
                    <a:ext uri="{FF2B5EF4-FFF2-40B4-BE49-F238E27FC236}">
                      <a16:creationId xmlns:a16="http://schemas.microsoft.com/office/drawing/2014/main" id="{6A34E9CE-052F-6929-3309-8798D0AA757F}"/>
                    </a:ext>
                  </a:extLst>
                </p:cNvPr>
                <p:cNvSpPr/>
                <p:nvPr/>
              </p:nvSpPr>
              <p:spPr>
                <a:xfrm>
                  <a:off x="4438534" y="1360489"/>
                  <a:ext cx="263598" cy="56064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64" name="Straight Connector 163">
                  <a:extLst>
                    <a:ext uri="{FF2B5EF4-FFF2-40B4-BE49-F238E27FC236}">
                      <a16:creationId xmlns:a16="http://schemas.microsoft.com/office/drawing/2014/main" id="{D46827CA-A6D5-33C3-7C06-F87B3FC0C6A0}"/>
                    </a:ext>
                  </a:extLst>
                </p:cNvPr>
                <p:cNvCxnSpPr>
                  <a:cxnSpLocks/>
                  <a:stCxn id="162" idx="5"/>
                </p:cNvCxnSpPr>
                <p:nvPr/>
              </p:nvCxnSpPr>
              <p:spPr>
                <a:xfrm flipV="1">
                  <a:off x="4026812" y="1350405"/>
                  <a:ext cx="1023026" cy="5"/>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165" name="Rectangle 164">
                  <a:extLst>
                    <a:ext uri="{FF2B5EF4-FFF2-40B4-BE49-F238E27FC236}">
                      <a16:creationId xmlns:a16="http://schemas.microsoft.com/office/drawing/2014/main" id="{5B1AEA2C-5A50-D908-99AA-71CFE05F1A08}"/>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60" name="Rectangle 159">
                <a:extLst>
                  <a:ext uri="{FF2B5EF4-FFF2-40B4-BE49-F238E27FC236}">
                    <a16:creationId xmlns:a16="http://schemas.microsoft.com/office/drawing/2014/main" id="{5DEFB2E1-A930-4AD7-2E70-0E0BD500684A}"/>
                  </a:ext>
                </a:extLst>
              </p:cNvPr>
              <p:cNvSpPr/>
              <p:nvPr/>
            </p:nvSpPr>
            <p:spPr>
              <a:xfrm>
                <a:off x="3802452" y="2805860"/>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40" name="Group 139">
              <a:extLst>
                <a:ext uri="{FF2B5EF4-FFF2-40B4-BE49-F238E27FC236}">
                  <a16:creationId xmlns:a16="http://schemas.microsoft.com/office/drawing/2014/main" id="{FE6AD9AD-240A-B698-8218-0DF8CBDC8777}"/>
                </a:ext>
              </a:extLst>
            </p:cNvPr>
            <p:cNvGrpSpPr/>
            <p:nvPr/>
          </p:nvGrpSpPr>
          <p:grpSpPr>
            <a:xfrm>
              <a:off x="6242037" y="2550800"/>
              <a:ext cx="4613288" cy="123817"/>
              <a:chOff x="2813470" y="2108238"/>
              <a:chExt cx="4613288" cy="123817"/>
            </a:xfrm>
          </p:grpSpPr>
          <p:cxnSp>
            <p:nvCxnSpPr>
              <p:cNvPr id="157" name="Straight Connector 156">
                <a:extLst>
                  <a:ext uri="{FF2B5EF4-FFF2-40B4-BE49-F238E27FC236}">
                    <a16:creationId xmlns:a16="http://schemas.microsoft.com/office/drawing/2014/main" id="{ED92B8A3-F645-EA9F-9F88-38FABFFBB124}"/>
                  </a:ext>
                </a:extLst>
              </p:cNvPr>
              <p:cNvCxnSpPr>
                <a:cxnSpLocks/>
              </p:cNvCxnSpPr>
              <p:nvPr/>
            </p:nvCxnSpPr>
            <p:spPr>
              <a:xfrm>
                <a:off x="2813470" y="2170146"/>
                <a:ext cx="4613288" cy="1"/>
              </a:xfrm>
              <a:prstGeom prst="lin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cxnSp>
          <p:sp>
            <p:nvSpPr>
              <p:cNvPr id="158" name="Rectangle: Rounded Corners 157">
                <a:extLst>
                  <a:ext uri="{FF2B5EF4-FFF2-40B4-BE49-F238E27FC236}">
                    <a16:creationId xmlns:a16="http://schemas.microsoft.com/office/drawing/2014/main" id="{15AE71E9-52EC-2EE4-07FC-F262C19F4577}"/>
                  </a:ext>
                </a:extLst>
              </p:cNvPr>
              <p:cNvSpPr/>
              <p:nvPr/>
            </p:nvSpPr>
            <p:spPr>
              <a:xfrm>
                <a:off x="4846844" y="2108238"/>
                <a:ext cx="408225" cy="1238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 dirty="0">
                    <a:solidFill>
                      <a:schemeClr val="bg1">
                        <a:lumMod val="75000"/>
                      </a:schemeClr>
                    </a:solidFill>
                  </a:rPr>
                  <a:t>START</a:t>
                </a:r>
                <a:endParaRPr lang="LID4096" sz="600" dirty="0">
                  <a:solidFill>
                    <a:schemeClr val="bg1">
                      <a:lumMod val="75000"/>
                    </a:schemeClr>
                  </a:solidFill>
                </a:endParaRPr>
              </a:p>
            </p:txBody>
          </p:sp>
        </p:grpSp>
        <p:pic>
          <p:nvPicPr>
            <p:cNvPr id="141" name="Picture 140" descr="A logo with blue and white stripes&#10;&#10;Description automatically generated">
              <a:extLst>
                <a:ext uri="{FF2B5EF4-FFF2-40B4-BE49-F238E27FC236}">
                  <a16:creationId xmlns:a16="http://schemas.microsoft.com/office/drawing/2014/main" id="{92E23A56-5B2E-EE08-06BC-CB5FD22B294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0426786" y="912629"/>
              <a:ext cx="359469" cy="364686"/>
            </a:xfrm>
            <a:prstGeom prst="rect">
              <a:avLst/>
            </a:prstGeom>
          </p:spPr>
        </p:pic>
        <p:grpSp>
          <p:nvGrpSpPr>
            <p:cNvPr id="142" name="Group 141">
              <a:extLst>
                <a:ext uri="{FF2B5EF4-FFF2-40B4-BE49-F238E27FC236}">
                  <a16:creationId xmlns:a16="http://schemas.microsoft.com/office/drawing/2014/main" id="{0E02579F-8859-518F-C982-A4A3E87A4809}"/>
                </a:ext>
              </a:extLst>
            </p:cNvPr>
            <p:cNvGrpSpPr/>
            <p:nvPr/>
          </p:nvGrpSpPr>
          <p:grpSpPr>
            <a:xfrm>
              <a:off x="6836752" y="4747386"/>
              <a:ext cx="741270" cy="190231"/>
              <a:chOff x="7044450" y="3767301"/>
              <a:chExt cx="741270" cy="190231"/>
            </a:xfrm>
          </p:grpSpPr>
          <p:sp>
            <p:nvSpPr>
              <p:cNvPr id="152" name="Isosceles Triangle 151">
                <a:extLst>
                  <a:ext uri="{FF2B5EF4-FFF2-40B4-BE49-F238E27FC236}">
                    <a16:creationId xmlns:a16="http://schemas.microsoft.com/office/drawing/2014/main" id="{29538897-60CC-069C-28F0-532DF89C36A3}"/>
                  </a:ext>
                </a:extLst>
              </p:cNvPr>
              <p:cNvSpPr/>
              <p:nvPr/>
            </p:nvSpPr>
            <p:spPr>
              <a:xfrm rot="16200000">
                <a:off x="7181356" y="3630396"/>
                <a:ext cx="190230" cy="464041"/>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3" name="Rectangle 152">
                <a:extLst>
                  <a:ext uri="{FF2B5EF4-FFF2-40B4-BE49-F238E27FC236}">
                    <a16:creationId xmlns:a16="http://schemas.microsoft.com/office/drawing/2014/main" id="{A201152B-ED22-8CEB-C735-DBDFF92D8E16}"/>
                  </a:ext>
                </a:extLst>
              </p:cNvPr>
              <p:cNvSpPr/>
              <p:nvPr/>
            </p:nvSpPr>
            <p:spPr>
              <a:xfrm>
                <a:off x="7469222" y="3769950"/>
                <a:ext cx="107666" cy="148671"/>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54" name="Straight Connector 153">
                <a:extLst>
                  <a:ext uri="{FF2B5EF4-FFF2-40B4-BE49-F238E27FC236}">
                    <a16:creationId xmlns:a16="http://schemas.microsoft.com/office/drawing/2014/main" id="{E5ACDDD0-6ACB-FF15-D8FF-85795BED2E69}"/>
                  </a:ext>
                </a:extLst>
              </p:cNvPr>
              <p:cNvCxnSpPr>
                <a:cxnSpLocks/>
                <a:stCxn id="152" idx="5"/>
              </p:cNvCxnSpPr>
              <p:nvPr/>
            </p:nvCxnSpPr>
            <p:spPr>
              <a:xfrm flipV="1">
                <a:off x="7276472" y="3767301"/>
                <a:ext cx="509248"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55" name="Rectangle 154">
                <a:extLst>
                  <a:ext uri="{FF2B5EF4-FFF2-40B4-BE49-F238E27FC236}">
                    <a16:creationId xmlns:a16="http://schemas.microsoft.com/office/drawing/2014/main" id="{475F8A5A-F5A1-CCCD-91CD-BF38A6DA9D7C}"/>
                  </a:ext>
                </a:extLst>
              </p:cNvPr>
              <p:cNvSpPr/>
              <p:nvPr/>
            </p:nvSpPr>
            <p:spPr>
              <a:xfrm rot="2230637">
                <a:off x="7441019" y="3908518"/>
                <a:ext cx="138291" cy="406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6" name="Rectangle 155">
                <a:extLst>
                  <a:ext uri="{FF2B5EF4-FFF2-40B4-BE49-F238E27FC236}">
                    <a16:creationId xmlns:a16="http://schemas.microsoft.com/office/drawing/2014/main" id="{49655994-9812-032A-D832-7157A3EC672D}"/>
                  </a:ext>
                </a:extLst>
              </p:cNvPr>
              <p:cNvSpPr/>
              <p:nvPr/>
            </p:nvSpPr>
            <p:spPr>
              <a:xfrm>
                <a:off x="7490344" y="3776367"/>
                <a:ext cx="295376" cy="1896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43" name="Group 142">
              <a:extLst>
                <a:ext uri="{FF2B5EF4-FFF2-40B4-BE49-F238E27FC236}">
                  <a16:creationId xmlns:a16="http://schemas.microsoft.com/office/drawing/2014/main" id="{779D33F2-5D1B-E127-25FA-512AAAEF9E7A}"/>
                </a:ext>
              </a:extLst>
            </p:cNvPr>
            <p:cNvGrpSpPr/>
            <p:nvPr/>
          </p:nvGrpSpPr>
          <p:grpSpPr>
            <a:xfrm>
              <a:off x="6564321" y="4724004"/>
              <a:ext cx="199971" cy="200731"/>
              <a:chOff x="1134763" y="3022310"/>
              <a:chExt cx="484750" cy="484750"/>
            </a:xfrm>
          </p:grpSpPr>
          <p:sp>
            <p:nvSpPr>
              <p:cNvPr id="150" name="Oval 149">
                <a:extLst>
                  <a:ext uri="{FF2B5EF4-FFF2-40B4-BE49-F238E27FC236}">
                    <a16:creationId xmlns:a16="http://schemas.microsoft.com/office/drawing/2014/main" id="{8E54E80A-1F2F-10F2-381D-43A6DA523417}"/>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151" name="Picture 150" descr="A logo with blue and white stripes&#10;&#10;Description automatically generated">
                <a:extLst>
                  <a:ext uri="{FF2B5EF4-FFF2-40B4-BE49-F238E27FC236}">
                    <a16:creationId xmlns:a16="http://schemas.microsoft.com/office/drawing/2014/main" id="{9AE6CE5A-F5DF-1E71-5E42-7F5BFD47413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grpSp>
          <p:nvGrpSpPr>
            <p:cNvPr id="144" name="Group 143">
              <a:extLst>
                <a:ext uri="{FF2B5EF4-FFF2-40B4-BE49-F238E27FC236}">
                  <a16:creationId xmlns:a16="http://schemas.microsoft.com/office/drawing/2014/main" id="{BF8FF323-457F-3C5F-4AB5-B05EC232A8EE}"/>
                </a:ext>
              </a:extLst>
            </p:cNvPr>
            <p:cNvGrpSpPr/>
            <p:nvPr/>
          </p:nvGrpSpPr>
          <p:grpSpPr>
            <a:xfrm>
              <a:off x="6562593" y="3752484"/>
              <a:ext cx="199971" cy="200731"/>
              <a:chOff x="1134763" y="3022310"/>
              <a:chExt cx="484750" cy="484750"/>
            </a:xfrm>
          </p:grpSpPr>
          <p:sp>
            <p:nvSpPr>
              <p:cNvPr id="148" name="Oval 147">
                <a:extLst>
                  <a:ext uri="{FF2B5EF4-FFF2-40B4-BE49-F238E27FC236}">
                    <a16:creationId xmlns:a16="http://schemas.microsoft.com/office/drawing/2014/main" id="{01DA645B-B1D2-CD02-D02A-D9B7AEF0B03D}"/>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149" name="Picture 148" descr="A logo with blue and white stripes&#10;&#10;Description automatically generated">
                <a:extLst>
                  <a:ext uri="{FF2B5EF4-FFF2-40B4-BE49-F238E27FC236}">
                    <a16:creationId xmlns:a16="http://schemas.microsoft.com/office/drawing/2014/main" id="{57CBA6C1-56AE-C6BA-C3A2-A295EFBA2B6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grpSp>
          <p:nvGrpSpPr>
            <p:cNvPr id="145" name="Group 144">
              <a:extLst>
                <a:ext uri="{FF2B5EF4-FFF2-40B4-BE49-F238E27FC236}">
                  <a16:creationId xmlns:a16="http://schemas.microsoft.com/office/drawing/2014/main" id="{B4329575-6B0C-939F-FBAD-8EB6B8B24694}"/>
                </a:ext>
              </a:extLst>
            </p:cNvPr>
            <p:cNvGrpSpPr/>
            <p:nvPr/>
          </p:nvGrpSpPr>
          <p:grpSpPr>
            <a:xfrm>
              <a:off x="6556468" y="3036767"/>
              <a:ext cx="199971" cy="200731"/>
              <a:chOff x="1134763" y="3022310"/>
              <a:chExt cx="484750" cy="484750"/>
            </a:xfrm>
          </p:grpSpPr>
          <p:sp>
            <p:nvSpPr>
              <p:cNvPr id="146" name="Oval 145">
                <a:extLst>
                  <a:ext uri="{FF2B5EF4-FFF2-40B4-BE49-F238E27FC236}">
                    <a16:creationId xmlns:a16="http://schemas.microsoft.com/office/drawing/2014/main" id="{D01D7BCE-6720-C349-CB1D-8F7CA5457359}"/>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147" name="Picture 146" descr="A logo with blue and white stripes&#10;&#10;Description automatically generated">
                <a:extLst>
                  <a:ext uri="{FF2B5EF4-FFF2-40B4-BE49-F238E27FC236}">
                    <a16:creationId xmlns:a16="http://schemas.microsoft.com/office/drawing/2014/main" id="{EE3624BD-8EDF-1BA5-EC6D-F1AD868E000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grpSp>
    </p:spTree>
    <p:extLst>
      <p:ext uri="{BB962C8B-B14F-4D97-AF65-F5344CB8AC3E}">
        <p14:creationId xmlns:p14="http://schemas.microsoft.com/office/powerpoint/2010/main" val="2277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E17A0-240C-A16B-DDBC-85D0772DFA4C}"/>
              </a:ext>
            </a:extLst>
          </p:cNvPr>
          <p:cNvSpPr txBox="1"/>
          <p:nvPr/>
        </p:nvSpPr>
        <p:spPr>
          <a:xfrm>
            <a:off x="222250" y="501650"/>
            <a:ext cx="6280150" cy="2862322"/>
          </a:xfrm>
          <a:prstGeom prst="rect">
            <a:avLst/>
          </a:prstGeom>
          <a:noFill/>
        </p:spPr>
        <p:txBody>
          <a:bodyPr wrap="square" rtlCol="0">
            <a:spAutoFit/>
          </a:bodyPr>
          <a:lstStyle/>
          <a:p>
            <a:r>
              <a:rPr lang="de-DE" dirty="0"/>
              <a:t>Design </a:t>
            </a:r>
            <a:r>
              <a:rPr lang="de-DE" dirty="0" err="1"/>
              <a:t>philosophy</a:t>
            </a:r>
            <a:r>
              <a:rPr lang="de-DE" dirty="0"/>
              <a:t>:</a:t>
            </a:r>
          </a:p>
          <a:p>
            <a:pPr marL="285750" indent="-285750">
              <a:buFontTx/>
              <a:buChar char="-"/>
            </a:pPr>
            <a:r>
              <a:rPr lang="de-DE" dirty="0"/>
              <a:t>Rounded </a:t>
            </a:r>
            <a:r>
              <a:rPr lang="de-DE" dirty="0" err="1"/>
              <a:t>edges</a:t>
            </a:r>
            <a:r>
              <a:rPr lang="de-DE" dirty="0"/>
              <a:t>, not sharp (</a:t>
            </a:r>
            <a:r>
              <a:rPr lang="de-DE" dirty="0" err="1"/>
              <a:t>comes</a:t>
            </a:r>
            <a:r>
              <a:rPr lang="de-DE" dirty="0"/>
              <a:t> </a:t>
            </a:r>
            <a:r>
              <a:rPr lang="de-DE" dirty="0" err="1"/>
              <a:t>over</a:t>
            </a:r>
            <a:r>
              <a:rPr lang="de-DE" dirty="0"/>
              <a:t> </a:t>
            </a:r>
            <a:r>
              <a:rPr lang="de-DE" dirty="0" err="1"/>
              <a:t>more</a:t>
            </a:r>
            <a:r>
              <a:rPr lang="de-DE" dirty="0"/>
              <a:t> </a:t>
            </a:r>
            <a:r>
              <a:rPr lang="de-DE" dirty="0" err="1"/>
              <a:t>casually</a:t>
            </a:r>
            <a:r>
              <a:rPr lang="de-DE" dirty="0"/>
              <a:t>)</a:t>
            </a:r>
          </a:p>
          <a:p>
            <a:pPr marL="285750" indent="-285750">
              <a:buFontTx/>
              <a:buChar char="-"/>
            </a:pPr>
            <a:r>
              <a:rPr lang="de-DE" dirty="0"/>
              <a:t>Colours (</a:t>
            </a:r>
            <a:r>
              <a:rPr lang="de-DE" dirty="0" err="1"/>
              <a:t>helps</a:t>
            </a:r>
            <a:r>
              <a:rPr lang="de-DE" dirty="0"/>
              <a:t> </a:t>
            </a:r>
            <a:r>
              <a:rPr lang="de-DE" dirty="0" err="1"/>
              <a:t>with</a:t>
            </a:r>
            <a:r>
              <a:rPr lang="de-DE" dirty="0"/>
              <a:t> </a:t>
            </a:r>
            <a:r>
              <a:rPr lang="de-DE" dirty="0" err="1"/>
              <a:t>it</a:t>
            </a:r>
            <a:r>
              <a:rPr lang="de-DE" dirty="0"/>
              <a:t> not </a:t>
            </a:r>
            <a:r>
              <a:rPr lang="de-DE" dirty="0" err="1"/>
              <a:t>looking</a:t>
            </a:r>
            <a:r>
              <a:rPr lang="de-DE" dirty="0"/>
              <a:t> formal)</a:t>
            </a:r>
          </a:p>
          <a:p>
            <a:pPr marL="285750" indent="-285750">
              <a:buFontTx/>
              <a:buChar char="-"/>
            </a:pPr>
            <a:r>
              <a:rPr lang="de-DE" dirty="0"/>
              <a:t>Not </a:t>
            </a:r>
            <a:r>
              <a:rPr lang="de-DE" dirty="0" err="1"/>
              <a:t>too</a:t>
            </a:r>
            <a:r>
              <a:rPr lang="de-DE" dirty="0"/>
              <a:t> </a:t>
            </a:r>
            <a:r>
              <a:rPr lang="de-DE" dirty="0" err="1"/>
              <a:t>many</a:t>
            </a:r>
            <a:r>
              <a:rPr lang="de-DE" dirty="0"/>
              <a:t> </a:t>
            </a:r>
            <a:r>
              <a:rPr lang="de-DE" dirty="0" err="1"/>
              <a:t>colours</a:t>
            </a:r>
            <a:r>
              <a:rPr lang="de-DE" dirty="0"/>
              <a:t> (</a:t>
            </a:r>
            <a:r>
              <a:rPr lang="de-DE" dirty="0" err="1"/>
              <a:t>as</a:t>
            </a:r>
            <a:r>
              <a:rPr lang="de-DE" dirty="0"/>
              <a:t> </a:t>
            </a:r>
            <a:r>
              <a:rPr lang="de-DE" dirty="0" err="1"/>
              <a:t>that</a:t>
            </a:r>
            <a:r>
              <a:rPr lang="de-DE" dirty="0"/>
              <a:t> </a:t>
            </a:r>
            <a:r>
              <a:rPr lang="de-DE" dirty="0" err="1"/>
              <a:t>looks</a:t>
            </a:r>
            <a:r>
              <a:rPr lang="de-DE" dirty="0"/>
              <a:t> </a:t>
            </a:r>
            <a:r>
              <a:rPr lang="de-DE" dirty="0" err="1"/>
              <a:t>childish</a:t>
            </a:r>
            <a:r>
              <a:rPr lang="de-DE" dirty="0"/>
              <a:t>)</a:t>
            </a:r>
          </a:p>
          <a:p>
            <a:pPr marL="285750" indent="-285750">
              <a:buFontTx/>
              <a:buChar char="-"/>
            </a:pPr>
            <a:r>
              <a:rPr lang="de-DE" dirty="0"/>
              <a:t>Warm/happy </a:t>
            </a:r>
            <a:r>
              <a:rPr lang="de-DE" dirty="0" err="1"/>
              <a:t>colours</a:t>
            </a:r>
            <a:r>
              <a:rPr lang="de-DE" dirty="0"/>
              <a:t> (</a:t>
            </a:r>
            <a:r>
              <a:rPr lang="de-DE" dirty="0" err="1"/>
              <a:t>no</a:t>
            </a:r>
            <a:r>
              <a:rPr lang="de-DE" dirty="0"/>
              <a:t> </a:t>
            </a:r>
            <a:r>
              <a:rPr lang="de-DE" dirty="0" err="1"/>
              <a:t>blue</a:t>
            </a:r>
            <a:r>
              <a:rPr lang="de-DE" dirty="0"/>
              <a:t> </a:t>
            </a:r>
            <a:r>
              <a:rPr lang="de-DE" dirty="0" err="1"/>
              <a:t>pls</a:t>
            </a:r>
            <a:r>
              <a:rPr lang="de-DE" dirty="0"/>
              <a:t> </a:t>
            </a:r>
            <a:r>
              <a:rPr lang="de-DE" dirty="0" err="1"/>
              <a:t>that‘s</a:t>
            </a:r>
            <a:r>
              <a:rPr lang="de-DE" dirty="0"/>
              <a:t> </a:t>
            </a:r>
            <a:r>
              <a:rPr lang="de-DE" dirty="0" err="1"/>
              <a:t>sad</a:t>
            </a:r>
            <a:r>
              <a:rPr lang="de-DE" dirty="0"/>
              <a:t>)</a:t>
            </a:r>
          </a:p>
          <a:p>
            <a:pPr marL="285750" indent="-285750">
              <a:buFontTx/>
              <a:buChar char="-"/>
            </a:pPr>
            <a:r>
              <a:rPr lang="de-DE" dirty="0" err="1"/>
              <a:t>Based</a:t>
            </a:r>
            <a:r>
              <a:rPr lang="de-DE" dirty="0"/>
              <a:t> off </a:t>
            </a:r>
            <a:r>
              <a:rPr lang="de-DE" dirty="0" err="1"/>
              <a:t>of</a:t>
            </a:r>
            <a:r>
              <a:rPr lang="de-DE" dirty="0"/>
              <a:t> </a:t>
            </a:r>
            <a:r>
              <a:rPr lang="de-DE" dirty="0" err="1"/>
              <a:t>other</a:t>
            </a:r>
            <a:r>
              <a:rPr lang="de-DE" dirty="0"/>
              <a:t> </a:t>
            </a:r>
            <a:r>
              <a:rPr lang="de-DE" dirty="0" err="1"/>
              <a:t>models</a:t>
            </a:r>
            <a:r>
              <a:rPr lang="de-DE" dirty="0"/>
              <a:t> (ChatGPT) so </a:t>
            </a:r>
            <a:r>
              <a:rPr lang="de-DE" dirty="0" err="1"/>
              <a:t>it‘s</a:t>
            </a:r>
            <a:r>
              <a:rPr lang="de-DE" dirty="0"/>
              <a:t> easy </a:t>
            </a:r>
            <a:r>
              <a:rPr lang="de-DE" dirty="0" err="1"/>
              <a:t>to</a:t>
            </a:r>
            <a:r>
              <a:rPr lang="de-DE" dirty="0"/>
              <a:t> </a:t>
            </a:r>
            <a:r>
              <a:rPr lang="de-DE" dirty="0" err="1"/>
              <a:t>use</a:t>
            </a:r>
            <a:endParaRPr lang="de-DE" dirty="0"/>
          </a:p>
          <a:p>
            <a:pPr marL="285750" indent="-285750">
              <a:buFontTx/>
              <a:buChar char="-"/>
            </a:pPr>
            <a:r>
              <a:rPr lang="de-DE" dirty="0" err="1"/>
              <a:t>No</a:t>
            </a:r>
            <a:r>
              <a:rPr lang="de-DE" dirty="0"/>
              <a:t> </a:t>
            </a:r>
            <a:r>
              <a:rPr lang="de-DE" dirty="0" err="1"/>
              <a:t>picture</a:t>
            </a:r>
            <a:r>
              <a:rPr lang="de-DE" dirty="0"/>
              <a:t> </a:t>
            </a:r>
            <a:r>
              <a:rPr lang="de-DE" dirty="0" err="1"/>
              <a:t>adding</a:t>
            </a:r>
            <a:r>
              <a:rPr lang="de-DE" dirty="0"/>
              <a:t> </a:t>
            </a:r>
            <a:r>
              <a:rPr lang="de-DE" dirty="0" err="1"/>
              <a:t>as</a:t>
            </a:r>
            <a:r>
              <a:rPr lang="de-DE" dirty="0"/>
              <a:t> </a:t>
            </a:r>
            <a:r>
              <a:rPr lang="de-DE" dirty="0" err="1"/>
              <a:t>that</a:t>
            </a:r>
            <a:r>
              <a:rPr lang="de-DE" dirty="0"/>
              <a:t> </a:t>
            </a:r>
            <a:r>
              <a:rPr lang="de-DE" dirty="0" err="1"/>
              <a:t>could</a:t>
            </a:r>
            <a:r>
              <a:rPr lang="de-DE" dirty="0"/>
              <a:t> </a:t>
            </a:r>
            <a:r>
              <a:rPr lang="de-DE" dirty="0" err="1"/>
              <a:t>be</a:t>
            </a:r>
            <a:r>
              <a:rPr lang="de-DE" dirty="0"/>
              <a:t> </a:t>
            </a:r>
            <a:r>
              <a:rPr lang="de-DE" dirty="0" err="1"/>
              <a:t>privacy</a:t>
            </a:r>
            <a:r>
              <a:rPr lang="de-DE" dirty="0"/>
              <a:t> </a:t>
            </a:r>
            <a:r>
              <a:rPr lang="de-DE" dirty="0" err="1"/>
              <a:t>concern</a:t>
            </a:r>
            <a:endParaRPr lang="de-DE" dirty="0"/>
          </a:p>
          <a:p>
            <a:pPr marL="285750" indent="-285750">
              <a:buFontTx/>
              <a:buChar char="-"/>
            </a:pPr>
            <a:r>
              <a:rPr lang="de-DE" dirty="0"/>
              <a:t>Use </a:t>
            </a:r>
            <a:r>
              <a:rPr lang="de-DE" dirty="0" err="1"/>
              <a:t>words</a:t>
            </a:r>
            <a:r>
              <a:rPr lang="de-DE" dirty="0"/>
              <a:t> like „Talk“ </a:t>
            </a:r>
            <a:r>
              <a:rPr lang="de-DE" dirty="0" err="1"/>
              <a:t>to</a:t>
            </a:r>
            <a:r>
              <a:rPr lang="de-DE" dirty="0"/>
              <a:t> </a:t>
            </a:r>
            <a:r>
              <a:rPr lang="de-DE" dirty="0" err="1"/>
              <a:t>descibe</a:t>
            </a:r>
            <a:r>
              <a:rPr lang="de-DE" dirty="0"/>
              <a:t> </a:t>
            </a:r>
            <a:r>
              <a:rPr lang="de-DE" dirty="0" err="1"/>
              <a:t>sending</a:t>
            </a:r>
            <a:r>
              <a:rPr lang="de-DE" dirty="0"/>
              <a:t> </a:t>
            </a:r>
            <a:r>
              <a:rPr lang="de-DE" dirty="0" err="1"/>
              <a:t>messages</a:t>
            </a:r>
            <a:r>
              <a:rPr lang="de-DE" dirty="0"/>
              <a:t> </a:t>
            </a:r>
            <a:r>
              <a:rPr lang="de-DE" dirty="0" err="1"/>
              <a:t>to</a:t>
            </a:r>
            <a:r>
              <a:rPr lang="de-DE" dirty="0"/>
              <a:t> </a:t>
            </a:r>
            <a:r>
              <a:rPr lang="de-DE" dirty="0" err="1"/>
              <a:t>the</a:t>
            </a:r>
            <a:r>
              <a:rPr lang="de-DE" dirty="0"/>
              <a:t> bot, </a:t>
            </a:r>
            <a:r>
              <a:rPr lang="de-DE" dirty="0" err="1"/>
              <a:t>as</a:t>
            </a:r>
            <a:r>
              <a:rPr lang="de-DE" dirty="0"/>
              <a:t> </a:t>
            </a:r>
            <a:r>
              <a:rPr lang="de-DE" dirty="0" err="1"/>
              <a:t>that</a:t>
            </a:r>
            <a:r>
              <a:rPr lang="de-DE" dirty="0"/>
              <a:t> </a:t>
            </a:r>
            <a:r>
              <a:rPr lang="de-DE" dirty="0" err="1"/>
              <a:t>makes</a:t>
            </a:r>
            <a:r>
              <a:rPr lang="de-DE" dirty="0"/>
              <a:t> </a:t>
            </a:r>
            <a:r>
              <a:rPr lang="de-DE" dirty="0" err="1"/>
              <a:t>it</a:t>
            </a:r>
            <a:r>
              <a:rPr lang="de-DE" dirty="0"/>
              <a:t> </a:t>
            </a:r>
            <a:r>
              <a:rPr lang="de-DE" dirty="0" err="1"/>
              <a:t>seem</a:t>
            </a:r>
            <a:r>
              <a:rPr lang="de-DE" dirty="0"/>
              <a:t> like </a:t>
            </a:r>
            <a:r>
              <a:rPr lang="de-DE" dirty="0" err="1"/>
              <a:t>you‘re</a:t>
            </a:r>
            <a:r>
              <a:rPr lang="de-DE" dirty="0"/>
              <a:t> </a:t>
            </a:r>
            <a:r>
              <a:rPr lang="de-DE" dirty="0" err="1"/>
              <a:t>talking</a:t>
            </a:r>
            <a:r>
              <a:rPr lang="de-DE" dirty="0"/>
              <a:t> </a:t>
            </a:r>
            <a:r>
              <a:rPr lang="de-DE" dirty="0" err="1"/>
              <a:t>with</a:t>
            </a:r>
            <a:r>
              <a:rPr lang="de-DE" dirty="0"/>
              <a:t> a bot and not just </a:t>
            </a:r>
            <a:r>
              <a:rPr lang="de-DE" dirty="0" err="1"/>
              <a:t>messaging</a:t>
            </a:r>
            <a:r>
              <a:rPr lang="de-DE" dirty="0"/>
              <a:t> a </a:t>
            </a:r>
            <a:r>
              <a:rPr lang="de-DE" dirty="0" err="1"/>
              <a:t>machine</a:t>
            </a:r>
            <a:endParaRPr lang="LID4096" dirty="0"/>
          </a:p>
        </p:txBody>
      </p:sp>
      <p:grpSp>
        <p:nvGrpSpPr>
          <p:cNvPr id="4" name="Group 3">
            <a:extLst>
              <a:ext uri="{FF2B5EF4-FFF2-40B4-BE49-F238E27FC236}">
                <a16:creationId xmlns:a16="http://schemas.microsoft.com/office/drawing/2014/main" id="{720D1505-F17E-6B11-407C-3E08A86F6162}"/>
              </a:ext>
            </a:extLst>
          </p:cNvPr>
          <p:cNvGrpSpPr/>
          <p:nvPr/>
        </p:nvGrpSpPr>
        <p:grpSpPr>
          <a:xfrm>
            <a:off x="461663" y="4419310"/>
            <a:ext cx="484750" cy="484750"/>
            <a:chOff x="1134763" y="3022310"/>
            <a:chExt cx="484750" cy="484750"/>
          </a:xfrm>
        </p:grpSpPr>
        <p:sp>
          <p:nvSpPr>
            <p:cNvPr id="3" name="Oval 2">
              <a:extLst>
                <a:ext uri="{FF2B5EF4-FFF2-40B4-BE49-F238E27FC236}">
                  <a16:creationId xmlns:a16="http://schemas.microsoft.com/office/drawing/2014/main" id="{5914575C-91E8-E93D-E98F-141D7314F4F0}"/>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5" name="Picture 4" descr="A logo with blue and white stripes&#10;&#10;Description automatically generated">
              <a:extLst>
                <a:ext uri="{FF2B5EF4-FFF2-40B4-BE49-F238E27FC236}">
                  <a16:creationId xmlns:a16="http://schemas.microsoft.com/office/drawing/2014/main" id="{DFD284B9-A352-3DDD-27A2-0238108EEAD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pic>
        <p:nvPicPr>
          <p:cNvPr id="6" name="Picture 5" descr="A logo with blue and white stripes&#10;&#10;Description automatically generated">
            <a:extLst>
              <a:ext uri="{FF2B5EF4-FFF2-40B4-BE49-F238E27FC236}">
                <a16:creationId xmlns:a16="http://schemas.microsoft.com/office/drawing/2014/main" id="{106B0649-BFD1-3406-4ABF-A9DABF68F76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74622" y="4508992"/>
            <a:ext cx="359469" cy="364686"/>
          </a:xfrm>
          <a:prstGeom prst="rect">
            <a:avLst/>
          </a:prstGeom>
        </p:spPr>
      </p:pic>
    </p:spTree>
    <p:extLst>
      <p:ext uri="{BB962C8B-B14F-4D97-AF65-F5344CB8AC3E}">
        <p14:creationId xmlns:p14="http://schemas.microsoft.com/office/powerpoint/2010/main" val="385522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1162</Words>
  <Application>Microsoft Office PowerPoint</Application>
  <PresentationFormat>Widescreen</PresentationFormat>
  <Paragraphs>72</Paragraphs>
  <Slides>5</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Arial Rounded MT Bold</vt:lpstr>
      <vt:lpstr>Comic Sans MS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Burchard, Maks (240894)</dc:creator>
  <cp:lastModifiedBy>Burchard, Maks (240894)</cp:lastModifiedBy>
  <cp:revision>42</cp:revision>
  <dcterms:created xsi:type="dcterms:W3CDTF">2025-02-01T12:01:48Z</dcterms:created>
  <dcterms:modified xsi:type="dcterms:W3CDTF">2025-02-02T10:47:26Z</dcterms:modified>
</cp:coreProperties>
</file>