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2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5" d="100"/>
          <a:sy n="105" d="100"/>
        </p:scale>
        <p:origin x="1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B56B-4D93-FE59-2FFC-012914228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6BA82AE-6C6D-66F7-0C05-AD06B9D8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A586F099-33A1-A690-B894-87824476C025}"/>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905C8AB2-B7D5-9C71-D2E8-000BB4BFBF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B4DCC95-5E72-79D0-E6FE-1759523F3D0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7819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07FE-0511-E716-3863-7E919A43D01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7A47D2A-B94C-640F-CCF7-E53FF77EF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A80124-99C0-52A0-E29B-0B03FD197CE1}"/>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CCB599FA-135A-98EC-81F5-030248EDE53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FAEEB70-8B8B-C68D-0CA9-277D9A80B65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3390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8F385-50D6-495D-BC84-AE038279FE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79D9030-EA57-0EB1-5B82-ACFE4174A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6ADE347-F73D-D4FF-399B-B6DC99121DE4}"/>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E597D967-5F17-FCDA-A93C-2D2CCE26DF7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EAB0F1D-E4D1-E452-8192-674E24D2F7D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0184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78E6-2CD4-AB5C-D0C3-20C3AC164D3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8584A1D-58A5-3AAB-77A4-82A43186B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7315733-2E7E-109B-7F52-3C2AAAB8166A}"/>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AF6CAC07-D0BA-3B15-4BBC-559AFC273AE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5577844-0AA9-FE71-F6B9-315565C1DA43}"/>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149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81E0-3015-AFBB-B1C4-68D9ECD5F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F4A9788-5B0A-40DC-B92D-7D5429C312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1434C2-0F9F-E4D2-6251-FA458AA47844}"/>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C95C8CB4-C620-608C-207D-81D2A32AE1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8176D63-80A8-A4F9-A847-73C51F5F413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28111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B11D-A4DF-4B4F-8081-86814CA5CC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42CD5A1-3D57-9529-E6A8-6904B28D9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6FD4009-1311-9B54-72DE-CB59977B0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EA42D84D-D0DC-E6DB-366C-080AF26224AA}"/>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0EEB8989-2E0B-50DF-5FD6-B6812A5C55E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5ED76A2-8BE5-0E66-DF9F-EEAD3807690B}"/>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0321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05B5-2226-A794-739C-C4EE217B82E5}"/>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DBD0FBD-ABFA-47A9-5AAD-13399B19E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961D6-EE94-3429-F5F7-8EB78B4AF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5961621C-2356-4C8C-64AF-8008C612C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F1FD8-7778-6882-50FC-29E06796A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AA9995DC-87D9-6E60-0F49-1653E5A7DD48}"/>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8" name="Footer Placeholder 7">
            <a:extLst>
              <a:ext uri="{FF2B5EF4-FFF2-40B4-BE49-F238E27FC236}">
                <a16:creationId xmlns:a16="http://schemas.microsoft.com/office/drawing/2014/main" id="{1B4DD8BB-9970-8B4A-E795-1EFAAB35AD6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3261ECCA-39F4-61C0-9DD9-915DA1FEA23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46493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697D-52EF-8039-D454-C70E7FD9F4C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3D639AA-2738-32F2-E868-6EE6C7E47913}"/>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4" name="Footer Placeholder 3">
            <a:extLst>
              <a:ext uri="{FF2B5EF4-FFF2-40B4-BE49-F238E27FC236}">
                <a16:creationId xmlns:a16="http://schemas.microsoft.com/office/drawing/2014/main" id="{C6E32D53-A52E-D19B-A834-93DBDEC9FDB9}"/>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49B87D9-024D-C328-1AAE-D90134541D0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31074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A6900-34B8-716B-AD3F-FB2E2318FF15}"/>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3" name="Footer Placeholder 2">
            <a:extLst>
              <a:ext uri="{FF2B5EF4-FFF2-40B4-BE49-F238E27FC236}">
                <a16:creationId xmlns:a16="http://schemas.microsoft.com/office/drawing/2014/main" id="{32E8C27B-7BEE-B673-449E-B41389B79DFB}"/>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19BF4F5C-DE9C-A396-6C56-AA85DEB89FA5}"/>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87272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F231-5EB9-3351-3DA9-9705C6519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3C33D05-6E33-3E8C-9656-FCD936CA7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DA1D5807-A426-90EA-601D-7190CF5B1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A01F2-69DA-FEEC-5D25-D69124046B76}"/>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7696DB87-58D5-FB14-3D2D-1BDE2BCC46C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5207AA3-3A62-745F-0714-DAB3A9A01AFF}"/>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6868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BBFC-8BAB-0A3B-EDCD-299F70644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8BD280E9-F731-4875-F9D6-0ACF784CB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8667C9E9-15ED-AFCB-2ED2-FB0EADF60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A623A-FEFB-5D65-B7F1-C2F637B35921}"/>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A43A7EAF-1C47-BE5B-EDCA-0E68A249184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5315A31-51C5-B16F-F89E-B06626DA88A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361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23495-FD18-1183-4FB3-DD2E55D38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CFD6E0F-F59A-D9D6-1969-64D858D58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6681E9F-20AA-43ED-9704-BCCF492F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53B87D19-1C54-43C6-F7AC-D5B9C80EF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ECD76D6F-9DDA-4003-FA31-F9ECEE492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F6F9DE-8CF4-4FBB-ABB2-22D79D3CED75}" type="slidenum">
              <a:rPr lang="LID4096" smtClean="0"/>
              <a:t>‹#›</a:t>
            </a:fld>
            <a:endParaRPr lang="LID4096"/>
          </a:p>
        </p:txBody>
      </p:sp>
    </p:spTree>
    <p:extLst>
      <p:ext uri="{BB962C8B-B14F-4D97-AF65-F5344CB8AC3E}">
        <p14:creationId xmlns:p14="http://schemas.microsoft.com/office/powerpoint/2010/main" val="3520560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EACFE4A-3AA9-3F10-5F27-10480B025570}"/>
              </a:ext>
            </a:extLst>
          </p:cNvPr>
          <p:cNvGrpSpPr/>
          <p:nvPr/>
        </p:nvGrpSpPr>
        <p:grpSpPr>
          <a:xfrm>
            <a:off x="-1543720" y="-61783"/>
            <a:ext cx="15808360" cy="8830398"/>
            <a:chOff x="0" y="0"/>
            <a:chExt cx="12196819" cy="6858000"/>
          </a:xfrm>
        </p:grpSpPr>
        <p:pic>
          <p:nvPicPr>
            <p:cNvPr id="5" name="Picture 4">
              <a:extLst>
                <a:ext uri="{FF2B5EF4-FFF2-40B4-BE49-F238E27FC236}">
                  <a16:creationId xmlns:a16="http://schemas.microsoft.com/office/drawing/2014/main" id="{C3DA04AE-5606-D3DA-45D8-1CEB5276D228}"/>
                </a:ext>
              </a:extLst>
            </p:cNvPr>
            <p:cNvPicPr>
              <a:picLocks noChangeAspect="1"/>
            </p:cNvPicPr>
            <p:nvPr/>
          </p:nvPicPr>
          <p:blipFill>
            <a:blip r:embed="rId2"/>
            <a:srcRect l="40033"/>
            <a:stretch/>
          </p:blipFill>
          <p:spPr>
            <a:xfrm>
              <a:off x="4819" y="0"/>
              <a:ext cx="12192000" cy="6858000"/>
            </a:xfrm>
            <a:prstGeom prst="rect">
              <a:avLst/>
            </a:prstGeom>
          </p:spPr>
        </p:pic>
        <p:sp>
          <p:nvSpPr>
            <p:cNvPr id="6" name="Rectangle 5">
              <a:extLst>
                <a:ext uri="{FF2B5EF4-FFF2-40B4-BE49-F238E27FC236}">
                  <a16:creationId xmlns:a16="http://schemas.microsoft.com/office/drawing/2014/main" id="{0BB0EEE1-800C-08E3-0A16-2F0E732AEF4F}"/>
                </a:ext>
              </a:extLst>
            </p:cNvPr>
            <p:cNvSpPr/>
            <p:nvPr/>
          </p:nvSpPr>
          <p:spPr>
            <a:xfrm>
              <a:off x="0" y="1150570"/>
              <a:ext cx="12192000" cy="53168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Rectangle 6">
              <a:extLst>
                <a:ext uri="{FF2B5EF4-FFF2-40B4-BE49-F238E27FC236}">
                  <a16:creationId xmlns:a16="http://schemas.microsoft.com/office/drawing/2014/main" id="{EB33D6DA-D6FD-0560-7E4A-86D67511FBC3}"/>
                </a:ext>
              </a:extLst>
            </p:cNvPr>
            <p:cNvSpPr/>
            <p:nvPr/>
          </p:nvSpPr>
          <p:spPr>
            <a:xfrm>
              <a:off x="1447295" y="496562"/>
              <a:ext cx="6231243" cy="205891"/>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Rectangle 7">
              <a:extLst>
                <a:ext uri="{FF2B5EF4-FFF2-40B4-BE49-F238E27FC236}">
                  <a16:creationId xmlns:a16="http://schemas.microsoft.com/office/drawing/2014/main" id="{F20909A7-E573-294C-BEC8-974F2C198FDD}"/>
                </a:ext>
              </a:extLst>
            </p:cNvPr>
            <p:cNvSpPr/>
            <p:nvPr/>
          </p:nvSpPr>
          <p:spPr>
            <a:xfrm>
              <a:off x="472339" y="102946"/>
              <a:ext cx="1435184" cy="20589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grpSp>
        <p:nvGrpSpPr>
          <p:cNvPr id="10" name="Group 9">
            <a:extLst>
              <a:ext uri="{FF2B5EF4-FFF2-40B4-BE49-F238E27FC236}">
                <a16:creationId xmlns:a16="http://schemas.microsoft.com/office/drawing/2014/main" id="{ABEAFFC8-52FA-8FAD-A3C1-53BEDB34FBDF}"/>
              </a:ext>
            </a:extLst>
          </p:cNvPr>
          <p:cNvGrpSpPr/>
          <p:nvPr/>
        </p:nvGrpSpPr>
        <p:grpSpPr>
          <a:xfrm>
            <a:off x="-1531367" y="1403382"/>
            <a:ext cx="12192000" cy="6858000"/>
            <a:chOff x="0" y="0"/>
            <a:chExt cx="12192000" cy="6858000"/>
          </a:xfrm>
        </p:grpSpPr>
        <p:sp>
          <p:nvSpPr>
            <p:cNvPr id="11" name="Rectangle 10">
              <a:extLst>
                <a:ext uri="{FF2B5EF4-FFF2-40B4-BE49-F238E27FC236}">
                  <a16:creationId xmlns:a16="http://schemas.microsoft.com/office/drawing/2014/main" id="{1114FC51-CF9C-ACE8-E093-C047510E6054}"/>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Rectangle: Rounded Corners 11">
              <a:extLst>
                <a:ext uri="{FF2B5EF4-FFF2-40B4-BE49-F238E27FC236}">
                  <a16:creationId xmlns:a16="http://schemas.microsoft.com/office/drawing/2014/main" id="{905AD2D0-79B3-4B9A-DA80-C7B4147C4891}"/>
                </a:ext>
              </a:extLst>
            </p:cNvPr>
            <p:cNvSpPr/>
            <p:nvPr/>
          </p:nvSpPr>
          <p:spPr>
            <a:xfrm>
              <a:off x="2279650" y="5797550"/>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LID4096"/>
            </a:p>
          </p:txBody>
        </p:sp>
        <p:sp>
          <p:nvSpPr>
            <p:cNvPr id="13" name="TextBox 12">
              <a:extLst>
                <a:ext uri="{FF2B5EF4-FFF2-40B4-BE49-F238E27FC236}">
                  <a16:creationId xmlns:a16="http://schemas.microsoft.com/office/drawing/2014/main" id="{4BA13D4F-0A7E-DE9E-F42F-81A3BFD61D2E}"/>
                </a:ext>
              </a:extLst>
            </p:cNvPr>
            <p:cNvSpPr txBox="1"/>
            <p:nvPr/>
          </p:nvSpPr>
          <p:spPr>
            <a:xfrm>
              <a:off x="2552700" y="5867112"/>
              <a:ext cx="6743700" cy="584775"/>
            </a:xfrm>
            <a:prstGeom prst="rect">
              <a:avLst/>
            </a:prstGeom>
            <a:noFill/>
          </p:spPr>
          <p:txBody>
            <a:bodyPr wrap="square" rtlCol="0">
              <a:spAutoFit/>
            </a:bodyPr>
            <a:lstStyle/>
            <a:p>
              <a:r>
                <a:rPr lang="de-DE" sz="3200" dirty="0">
                  <a:solidFill>
                    <a:schemeClr val="bg1">
                      <a:lumMod val="65000"/>
                    </a:schemeClr>
                  </a:solidFill>
                </a:rPr>
                <a:t>Type </a:t>
              </a:r>
              <a:r>
                <a:rPr lang="de-DE" sz="3200" dirty="0" err="1">
                  <a:solidFill>
                    <a:schemeClr val="bg1">
                      <a:lumMod val="65000"/>
                    </a:schemeClr>
                  </a:solidFill>
                </a:rPr>
                <a:t>something</a:t>
              </a:r>
              <a:r>
                <a:rPr lang="de-DE" sz="3200" dirty="0">
                  <a:solidFill>
                    <a:schemeClr val="bg1">
                      <a:lumMod val="65000"/>
                    </a:schemeClr>
                  </a:solidFill>
                </a:rPr>
                <a:t> </a:t>
              </a:r>
              <a:r>
                <a:rPr lang="de-DE" sz="3200" dirty="0" err="1">
                  <a:solidFill>
                    <a:schemeClr val="bg1">
                      <a:lumMod val="65000"/>
                    </a:schemeClr>
                  </a:solidFill>
                </a:rPr>
                <a:t>to</a:t>
              </a:r>
              <a:r>
                <a:rPr lang="de-DE" sz="3200" dirty="0">
                  <a:solidFill>
                    <a:schemeClr val="bg1">
                      <a:lumMod val="65000"/>
                    </a:schemeClr>
                  </a:solidFill>
                </a:rPr>
                <a:t> </a:t>
              </a:r>
              <a:r>
                <a:rPr lang="de-DE" sz="3200" dirty="0" err="1">
                  <a:solidFill>
                    <a:schemeClr val="bg1">
                      <a:lumMod val="65000"/>
                    </a:schemeClr>
                  </a:solidFill>
                </a:rPr>
                <a:t>get</a:t>
              </a:r>
              <a:r>
                <a:rPr lang="de-DE" sz="3200" dirty="0">
                  <a:solidFill>
                    <a:schemeClr val="bg1">
                      <a:lumMod val="65000"/>
                    </a:schemeClr>
                  </a:solidFill>
                </a:rPr>
                <a:t> </a:t>
              </a:r>
              <a:r>
                <a:rPr lang="de-DE" sz="3200" dirty="0" err="1">
                  <a:solidFill>
                    <a:schemeClr val="bg1">
                      <a:lumMod val="65000"/>
                    </a:schemeClr>
                  </a:solidFill>
                </a:rPr>
                <a:t>started</a:t>
              </a:r>
              <a:r>
                <a:rPr lang="de-DE" sz="3200" dirty="0">
                  <a:solidFill>
                    <a:schemeClr val="bg1">
                      <a:lumMod val="65000"/>
                    </a:schemeClr>
                  </a:solidFill>
                </a:rPr>
                <a:t>!</a:t>
              </a:r>
              <a:endParaRPr lang="LID4096" sz="3200" dirty="0">
                <a:solidFill>
                  <a:schemeClr val="bg1">
                    <a:lumMod val="65000"/>
                  </a:schemeClr>
                </a:solidFill>
              </a:endParaRPr>
            </a:p>
          </p:txBody>
        </p:sp>
        <p:sp>
          <p:nvSpPr>
            <p:cNvPr id="14" name="TextBox 13">
              <a:extLst>
                <a:ext uri="{FF2B5EF4-FFF2-40B4-BE49-F238E27FC236}">
                  <a16:creationId xmlns:a16="http://schemas.microsoft.com/office/drawing/2014/main" id="{553F9591-AA71-F463-44B9-D8A4616AC2CF}"/>
                </a:ext>
              </a:extLst>
            </p:cNvPr>
            <p:cNvSpPr txBox="1"/>
            <p:nvPr/>
          </p:nvSpPr>
          <p:spPr>
            <a:xfrm>
              <a:off x="2279650" y="539750"/>
              <a:ext cx="2228850" cy="1015663"/>
            </a:xfrm>
            <a:prstGeom prst="rect">
              <a:avLst/>
            </a:prstGeom>
            <a:noFill/>
          </p:spPr>
          <p:txBody>
            <a:bodyPr wrap="square" rtlCol="0">
              <a:spAutoFit/>
            </a:bodyPr>
            <a:lstStyle/>
            <a:p>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15" name="TextBox 14">
              <a:extLst>
                <a:ext uri="{FF2B5EF4-FFF2-40B4-BE49-F238E27FC236}">
                  <a16:creationId xmlns:a16="http://schemas.microsoft.com/office/drawing/2014/main" id="{B6F15E18-2BB5-419A-43E7-4F7BD0F53DAD}"/>
                </a:ext>
              </a:extLst>
            </p:cNvPr>
            <p:cNvSpPr txBox="1"/>
            <p:nvPr/>
          </p:nvSpPr>
          <p:spPr>
            <a:xfrm>
              <a:off x="2279650" y="1409700"/>
              <a:ext cx="7632700" cy="646331"/>
            </a:xfrm>
            <a:prstGeom prst="rect">
              <a:avLst/>
            </a:prstGeom>
            <a:noFill/>
          </p:spPr>
          <p:txBody>
            <a:bodyPr wrap="square" rtlCol="0">
              <a:spAutoFit/>
            </a:bodyPr>
            <a:lstStyle/>
            <a:p>
              <a:r>
                <a:rPr lang="de-DE" sz="3600" dirty="0" err="1">
                  <a:latin typeface="Comic Sans MS" panose="030F0702030302020204" pitchFamily="66" charset="0"/>
                </a:rPr>
                <a:t>I‘m</a:t>
              </a:r>
              <a:r>
                <a:rPr lang="de-DE" sz="3600" dirty="0">
                  <a:latin typeface="Comic Sans MS" panose="030F0702030302020204" pitchFamily="66" charset="0"/>
                </a:rPr>
                <a:t> [</a:t>
              </a:r>
              <a:r>
                <a:rPr lang="de-DE" sz="3600" dirty="0" err="1">
                  <a:latin typeface="Comic Sans MS" panose="030F0702030302020204" pitchFamily="66" charset="0"/>
                </a:rPr>
                <a:t>name</a:t>
              </a:r>
              <a:r>
                <a:rPr lang="de-DE" sz="3600" dirty="0">
                  <a:latin typeface="Comic Sans MS" panose="030F0702030302020204" pitchFamily="66" charset="0"/>
                </a:rPr>
                <a:t>], nice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meet</a:t>
              </a:r>
              <a:r>
                <a:rPr lang="de-DE" sz="3600" dirty="0">
                  <a:latin typeface="Comic Sans MS" panose="030F0702030302020204" pitchFamily="66" charset="0"/>
                </a:rPr>
                <a:t> </a:t>
              </a:r>
              <a:r>
                <a:rPr lang="de-DE" sz="3600" dirty="0" err="1">
                  <a:latin typeface="Comic Sans MS" panose="030F0702030302020204" pitchFamily="66" charset="0"/>
                </a:rPr>
                <a:t>you</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16" name="TextBox 15">
              <a:extLst>
                <a:ext uri="{FF2B5EF4-FFF2-40B4-BE49-F238E27FC236}">
                  <a16:creationId xmlns:a16="http://schemas.microsoft.com/office/drawing/2014/main" id="{2A05AAF8-A210-7D90-F600-7E1E0DA39720}"/>
                </a:ext>
              </a:extLst>
            </p:cNvPr>
            <p:cNvSpPr txBox="1"/>
            <p:nvPr/>
          </p:nvSpPr>
          <p:spPr>
            <a:xfrm>
              <a:off x="2279650" y="2094984"/>
              <a:ext cx="5886450" cy="1200329"/>
            </a:xfrm>
            <a:prstGeom prst="rect">
              <a:avLst/>
            </a:prstGeom>
            <a:noFill/>
          </p:spPr>
          <p:txBody>
            <a:bodyPr wrap="square" rtlCol="0">
              <a:spAutoFit/>
            </a:bodyPr>
            <a:lstStyle/>
            <a:p>
              <a:r>
                <a:rPr lang="de-DE" dirty="0">
                  <a:latin typeface="Comic Sans MS" panose="030F0702030302020204" pitchFamily="66" charset="0"/>
                </a:rPr>
                <a:t>I </a:t>
              </a:r>
              <a:r>
                <a:rPr lang="de-DE" dirty="0" err="1">
                  <a:latin typeface="Comic Sans MS" panose="030F0702030302020204" pitchFamily="66" charset="0"/>
                </a:rPr>
                <a:t>can</a:t>
              </a:r>
              <a:r>
                <a:rPr lang="de-DE" dirty="0">
                  <a:latin typeface="Comic Sans MS" panose="030F0702030302020204" pitchFamily="66" charset="0"/>
                </a:rPr>
                <a:t> </a:t>
              </a:r>
              <a:r>
                <a:rPr lang="de-DE" dirty="0" err="1">
                  <a:latin typeface="Comic Sans MS" panose="030F0702030302020204" pitchFamily="66" charset="0"/>
                </a:rPr>
                <a:t>help</a:t>
              </a:r>
              <a:r>
                <a:rPr lang="de-DE" dirty="0">
                  <a:latin typeface="Comic Sans MS" panose="030F0702030302020204" pitchFamily="66" charset="0"/>
                </a:rPr>
                <a:t> </a:t>
              </a:r>
              <a:r>
                <a:rPr lang="de-DE" dirty="0" err="1">
                  <a:latin typeface="Comic Sans MS" panose="030F0702030302020204" pitchFamily="66" charset="0"/>
                </a:rPr>
                <a:t>you</a:t>
              </a:r>
              <a:r>
                <a:rPr lang="de-DE" dirty="0">
                  <a:latin typeface="Comic Sans MS" panose="030F0702030302020204" pitchFamily="66" charset="0"/>
                </a:rPr>
                <a:t> </a:t>
              </a:r>
              <a:r>
                <a:rPr lang="de-DE" dirty="0" err="1">
                  <a:latin typeface="Comic Sans MS" panose="030F0702030302020204" pitchFamily="66" charset="0"/>
                </a:rPr>
                <a:t>with</a:t>
              </a:r>
              <a:r>
                <a:rPr lang="de-DE" dirty="0">
                  <a:latin typeface="Comic Sans MS" panose="030F0702030302020204" pitchFamily="66" charset="0"/>
                </a:rPr>
                <a:t>:</a:t>
              </a:r>
            </a:p>
            <a:p>
              <a:r>
                <a:rPr lang="de-DE" dirty="0">
                  <a:latin typeface="Comic Sans MS" panose="030F0702030302020204" pitchFamily="66" charset="0"/>
                </a:rPr>
                <a:t>-School</a:t>
              </a:r>
            </a:p>
            <a:p>
              <a:r>
                <a:rPr lang="de-DE" dirty="0">
                  <a:latin typeface="Comic Sans MS" panose="030F0702030302020204" pitchFamily="66" charset="0"/>
                </a:rPr>
                <a:t>-Problems</a:t>
              </a:r>
            </a:p>
            <a:p>
              <a:r>
                <a:rPr lang="de-DE" dirty="0">
                  <a:latin typeface="Comic Sans MS" panose="030F0702030302020204" pitchFamily="66" charset="0"/>
                </a:rPr>
                <a:t>-</a:t>
              </a:r>
              <a:r>
                <a:rPr lang="de-DE" dirty="0" err="1">
                  <a:latin typeface="Comic Sans MS" panose="030F0702030302020204" pitchFamily="66" charset="0"/>
                </a:rPr>
                <a:t>Anything</a:t>
              </a:r>
              <a:r>
                <a:rPr lang="de-DE" dirty="0">
                  <a:latin typeface="Comic Sans MS" panose="030F0702030302020204" pitchFamily="66" charset="0"/>
                </a:rPr>
                <a:t>!</a:t>
              </a:r>
              <a:endParaRPr lang="LID4096" dirty="0">
                <a:latin typeface="Comic Sans MS" panose="030F0702030302020204" pitchFamily="66" charset="0"/>
              </a:endParaRPr>
            </a:p>
          </p:txBody>
        </p:sp>
        <p:sp>
          <p:nvSpPr>
            <p:cNvPr id="17" name="Rectangle 16">
              <a:extLst>
                <a:ext uri="{FF2B5EF4-FFF2-40B4-BE49-F238E27FC236}">
                  <a16:creationId xmlns:a16="http://schemas.microsoft.com/office/drawing/2014/main" id="{50AB79E2-0289-C165-9E8B-51481BE75191}"/>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8" name="Straight Connector 17">
              <a:extLst>
                <a:ext uri="{FF2B5EF4-FFF2-40B4-BE49-F238E27FC236}">
                  <a16:creationId xmlns:a16="http://schemas.microsoft.com/office/drawing/2014/main" id="{1DC74246-EC46-58AF-BEC0-4F9FF8C76DDC}"/>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A610860-0976-01DA-DD5C-E673D9DAB2E6}"/>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20" name="TextBox 19">
              <a:extLst>
                <a:ext uri="{FF2B5EF4-FFF2-40B4-BE49-F238E27FC236}">
                  <a16:creationId xmlns:a16="http://schemas.microsoft.com/office/drawing/2014/main" id="{3ED74F73-A7B2-D318-C822-3A26D45A0245}"/>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21" name="Group 20">
              <a:extLst>
                <a:ext uri="{FF2B5EF4-FFF2-40B4-BE49-F238E27FC236}">
                  <a16:creationId xmlns:a16="http://schemas.microsoft.com/office/drawing/2014/main" id="{8CBDB73D-CE8D-36A6-24E0-572E6EA3438D}"/>
                </a:ext>
              </a:extLst>
            </p:cNvPr>
            <p:cNvGrpSpPr/>
            <p:nvPr/>
          </p:nvGrpSpPr>
          <p:grpSpPr>
            <a:xfrm>
              <a:off x="368300" y="68350"/>
              <a:ext cx="1327149" cy="1015663"/>
              <a:chOff x="368300" y="68350"/>
              <a:chExt cx="1327149" cy="1015663"/>
            </a:xfrm>
          </p:grpSpPr>
          <p:grpSp>
            <p:nvGrpSpPr>
              <p:cNvPr id="22" name="Group 21">
                <a:extLst>
                  <a:ext uri="{FF2B5EF4-FFF2-40B4-BE49-F238E27FC236}">
                    <a16:creationId xmlns:a16="http://schemas.microsoft.com/office/drawing/2014/main" id="{971CC09B-B1B3-B972-C273-885A40823AC9}"/>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24" name="Group 23">
                  <a:extLst>
                    <a:ext uri="{FF2B5EF4-FFF2-40B4-BE49-F238E27FC236}">
                      <a16:creationId xmlns:a16="http://schemas.microsoft.com/office/drawing/2014/main" id="{9EF5FF2D-C2B3-F915-73CE-7812523065D4}"/>
                    </a:ext>
                  </a:extLst>
                </p:cNvPr>
                <p:cNvGrpSpPr/>
                <p:nvPr/>
              </p:nvGrpSpPr>
              <p:grpSpPr>
                <a:xfrm>
                  <a:off x="6536129" y="2914289"/>
                  <a:ext cx="2239570" cy="639955"/>
                  <a:chOff x="4207018" y="2854688"/>
                  <a:chExt cx="2239570" cy="639955"/>
                </a:xfrm>
                <a:grpFill/>
              </p:grpSpPr>
              <p:sp>
                <p:nvSpPr>
                  <p:cNvPr id="35" name="Rectangle: Rounded Corners 34">
                    <a:extLst>
                      <a:ext uri="{FF2B5EF4-FFF2-40B4-BE49-F238E27FC236}">
                        <a16:creationId xmlns:a16="http://schemas.microsoft.com/office/drawing/2014/main" id="{400A8E5A-6B03-5C42-73B9-1B2C7324F9AA}"/>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6" name="Rectangle: Rounded Corners 35">
                    <a:extLst>
                      <a:ext uri="{FF2B5EF4-FFF2-40B4-BE49-F238E27FC236}">
                        <a16:creationId xmlns:a16="http://schemas.microsoft.com/office/drawing/2014/main" id="{9EE2936D-8620-7480-7571-1919E0E2340A}"/>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7" name="Rectangle: Rounded Corners 36">
                    <a:extLst>
                      <a:ext uri="{FF2B5EF4-FFF2-40B4-BE49-F238E27FC236}">
                        <a16:creationId xmlns:a16="http://schemas.microsoft.com/office/drawing/2014/main" id="{F3BF3A36-36C6-343E-A5A7-1DB6F92BD7CA}"/>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25" name="Group 24">
                  <a:extLst>
                    <a:ext uri="{FF2B5EF4-FFF2-40B4-BE49-F238E27FC236}">
                      <a16:creationId xmlns:a16="http://schemas.microsoft.com/office/drawing/2014/main" id="{DDDE3617-49E2-3176-8879-4AA8ACC17B45}"/>
                    </a:ext>
                  </a:extLst>
                </p:cNvPr>
                <p:cNvGrpSpPr/>
                <p:nvPr/>
              </p:nvGrpSpPr>
              <p:grpSpPr>
                <a:xfrm>
                  <a:off x="6846026" y="3554244"/>
                  <a:ext cx="1627770" cy="1066358"/>
                  <a:chOff x="6861901" y="3588550"/>
                  <a:chExt cx="1627770" cy="1066358"/>
                </a:xfrm>
                <a:grpFill/>
              </p:grpSpPr>
              <p:grpSp>
                <p:nvGrpSpPr>
                  <p:cNvPr id="26" name="Group 25">
                    <a:extLst>
                      <a:ext uri="{FF2B5EF4-FFF2-40B4-BE49-F238E27FC236}">
                        <a16:creationId xmlns:a16="http://schemas.microsoft.com/office/drawing/2014/main" id="{E95B28F0-5C6B-6194-B26A-78803D401E5D}"/>
                      </a:ext>
                    </a:extLst>
                  </p:cNvPr>
                  <p:cNvGrpSpPr/>
                  <p:nvPr/>
                </p:nvGrpSpPr>
                <p:grpSpPr>
                  <a:xfrm>
                    <a:off x="6921741" y="3871242"/>
                    <a:ext cx="1501534" cy="783666"/>
                    <a:chOff x="6664566" y="4802236"/>
                    <a:chExt cx="1501534" cy="783666"/>
                  </a:xfrm>
                  <a:grpFill/>
                </p:grpSpPr>
                <p:sp>
                  <p:nvSpPr>
                    <p:cNvPr id="30" name="Rectangle: Rounded Corners 29">
                      <a:extLst>
                        <a:ext uri="{FF2B5EF4-FFF2-40B4-BE49-F238E27FC236}">
                          <a16:creationId xmlns:a16="http://schemas.microsoft.com/office/drawing/2014/main" id="{9C90AD10-0CC3-060F-7333-048B2D6B5991}"/>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1" name="Rectangle: Rounded Corners 30">
                      <a:extLst>
                        <a:ext uri="{FF2B5EF4-FFF2-40B4-BE49-F238E27FC236}">
                          <a16:creationId xmlns:a16="http://schemas.microsoft.com/office/drawing/2014/main" id="{7329DC9F-3B11-EDD8-51C9-8BFA9DB66B5F}"/>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2" name="Rectangle: Rounded Corners 31">
                      <a:extLst>
                        <a:ext uri="{FF2B5EF4-FFF2-40B4-BE49-F238E27FC236}">
                          <a16:creationId xmlns:a16="http://schemas.microsoft.com/office/drawing/2014/main" id="{F29C8731-917C-42D9-9034-058D8FB94127}"/>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3" name="Plaque 32">
                      <a:extLst>
                        <a:ext uri="{FF2B5EF4-FFF2-40B4-BE49-F238E27FC236}">
                          <a16:creationId xmlns:a16="http://schemas.microsoft.com/office/drawing/2014/main" id="{BB38D5C0-E39E-6CD1-0E8B-714286F8CDC5}"/>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Plaque 33">
                      <a:extLst>
                        <a:ext uri="{FF2B5EF4-FFF2-40B4-BE49-F238E27FC236}">
                          <a16:creationId xmlns:a16="http://schemas.microsoft.com/office/drawing/2014/main" id="{3AD94C3D-C3C8-C8BF-C8FA-57D851BD4158}"/>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7" name="Rectangle: Rounded Corners 26">
                    <a:extLst>
                      <a:ext uri="{FF2B5EF4-FFF2-40B4-BE49-F238E27FC236}">
                        <a16:creationId xmlns:a16="http://schemas.microsoft.com/office/drawing/2014/main" id="{3FD5DAB1-C26F-FCC7-7365-253AE649731A}"/>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28" name="Rectangle: Rounded Corners 27">
                    <a:extLst>
                      <a:ext uri="{FF2B5EF4-FFF2-40B4-BE49-F238E27FC236}">
                        <a16:creationId xmlns:a16="http://schemas.microsoft.com/office/drawing/2014/main" id="{01556B5E-F360-EF37-E6A6-7C5880677F67}"/>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9" name="Isosceles Triangle 28">
                    <a:extLst>
                      <a:ext uri="{FF2B5EF4-FFF2-40B4-BE49-F238E27FC236}">
                        <a16:creationId xmlns:a16="http://schemas.microsoft.com/office/drawing/2014/main" id="{CC9D729D-CB85-67E7-D9B3-4B234A518DBB}"/>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23" name="Plaque 22">
                <a:extLst>
                  <a:ext uri="{FF2B5EF4-FFF2-40B4-BE49-F238E27FC236}">
                    <a16:creationId xmlns:a16="http://schemas.microsoft.com/office/drawing/2014/main" id="{0160ECF3-60A5-4550-8D36-CD574BECA05C}"/>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grpSp>
    </p:spTree>
    <p:extLst>
      <p:ext uri="{BB962C8B-B14F-4D97-AF65-F5344CB8AC3E}">
        <p14:creationId xmlns:p14="http://schemas.microsoft.com/office/powerpoint/2010/main" val="215312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345DC53-3103-E92D-E51E-1FB115DDC73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Rectangle: Rounded Corners 1">
            <a:extLst>
              <a:ext uri="{FF2B5EF4-FFF2-40B4-BE49-F238E27FC236}">
                <a16:creationId xmlns:a16="http://schemas.microsoft.com/office/drawing/2014/main" id="{E42FD0B0-2E78-F40C-E1D0-06D63066CF98}"/>
              </a:ext>
            </a:extLst>
          </p:cNvPr>
          <p:cNvSpPr/>
          <p:nvPr/>
        </p:nvSpPr>
        <p:spPr>
          <a:xfrm>
            <a:off x="2841625" y="5791627"/>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3200" dirty="0">
                <a:solidFill>
                  <a:schemeClr val="bg1">
                    <a:lumMod val="75000"/>
                  </a:schemeClr>
                </a:solidFill>
                <a:latin typeface="Arial Rounded MT Bold" panose="020F0704030504030204" pitchFamily="34" charset="0"/>
              </a:rPr>
              <a:t>Type </a:t>
            </a:r>
            <a:r>
              <a:rPr lang="de-DE" sz="3200" dirty="0" err="1">
                <a:solidFill>
                  <a:schemeClr val="bg1">
                    <a:lumMod val="75000"/>
                  </a:schemeClr>
                </a:solidFill>
                <a:latin typeface="Arial Rounded MT Bold" panose="020F0704030504030204" pitchFamily="34" charset="0"/>
              </a:rPr>
              <a:t>something</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to</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begin</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talking</a:t>
            </a:r>
            <a:r>
              <a:rPr lang="de-DE" sz="3200" dirty="0">
                <a:solidFill>
                  <a:schemeClr val="bg1">
                    <a:lumMod val="75000"/>
                  </a:schemeClr>
                </a:solidFill>
                <a:latin typeface="Arial Rounded MT Bold" panose="020F0704030504030204" pitchFamily="34" charset="0"/>
              </a:rPr>
              <a:t>!</a:t>
            </a:r>
            <a:endParaRPr lang="LID4096" sz="3200" dirty="0">
              <a:solidFill>
                <a:schemeClr val="bg1">
                  <a:lumMod val="75000"/>
                </a:schemeClr>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E7DA0747-E71D-9012-D57E-DA857E5E9E4F}"/>
              </a:ext>
            </a:extLst>
          </p:cNvPr>
          <p:cNvSpPr txBox="1"/>
          <p:nvPr/>
        </p:nvSpPr>
        <p:spPr>
          <a:xfrm>
            <a:off x="2318151" y="1233209"/>
            <a:ext cx="2228850" cy="1015663"/>
          </a:xfrm>
          <a:prstGeom prst="rect">
            <a:avLst/>
          </a:prstGeom>
          <a:noFill/>
        </p:spPr>
        <p:txBody>
          <a:bodyPr wrap="square" rtlCol="0">
            <a:spAutoFit/>
          </a:bodyPr>
          <a:lstStyle/>
          <a:p>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6" name="TextBox 5">
            <a:extLst>
              <a:ext uri="{FF2B5EF4-FFF2-40B4-BE49-F238E27FC236}">
                <a16:creationId xmlns:a16="http://schemas.microsoft.com/office/drawing/2014/main" id="{353ACCDC-8A3F-3177-7AF2-4300252DB25C}"/>
              </a:ext>
            </a:extLst>
          </p:cNvPr>
          <p:cNvSpPr txBox="1"/>
          <p:nvPr/>
        </p:nvSpPr>
        <p:spPr>
          <a:xfrm>
            <a:off x="2318151" y="2103159"/>
            <a:ext cx="7632700" cy="646331"/>
          </a:xfrm>
          <a:prstGeom prst="rect">
            <a:avLst/>
          </a:prstGeom>
          <a:noFill/>
        </p:spPr>
        <p:txBody>
          <a:bodyPr wrap="square" rtlCol="0">
            <a:spAutoFit/>
          </a:bodyPr>
          <a:lstStyle/>
          <a:p>
            <a:r>
              <a:rPr lang="de-DE" sz="3600" dirty="0" err="1">
                <a:latin typeface="Comic Sans MS" panose="030F0702030302020204" pitchFamily="66" charset="0"/>
              </a:rPr>
              <a:t>I‘m</a:t>
            </a:r>
            <a:r>
              <a:rPr lang="de-DE" sz="3600" dirty="0">
                <a:latin typeface="Comic Sans MS" panose="030F0702030302020204" pitchFamily="66" charset="0"/>
              </a:rPr>
              <a:t> Vera, </a:t>
            </a:r>
            <a:r>
              <a:rPr lang="de-DE" sz="3600" dirty="0" err="1">
                <a:latin typeface="Comic Sans MS" panose="030F0702030302020204" pitchFamily="66" charset="0"/>
              </a:rPr>
              <a:t>here</a:t>
            </a:r>
            <a:r>
              <a:rPr lang="de-DE" sz="3600" dirty="0">
                <a:latin typeface="Comic Sans MS" panose="030F0702030302020204" pitchFamily="66" charset="0"/>
              </a:rPr>
              <a:t>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help</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8" name="Rectangle 7">
            <a:extLst>
              <a:ext uri="{FF2B5EF4-FFF2-40B4-BE49-F238E27FC236}">
                <a16:creationId xmlns:a16="http://schemas.microsoft.com/office/drawing/2014/main" id="{39F4931F-C5DE-AD09-1AFF-99E231F82BED}"/>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Connector 9">
            <a:extLst>
              <a:ext uri="{FF2B5EF4-FFF2-40B4-BE49-F238E27FC236}">
                <a16:creationId xmlns:a16="http://schemas.microsoft.com/office/drawing/2014/main" id="{C050AEC6-9A2A-2DA2-7A2B-BF5293135293}"/>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1F95EEBB-7800-4B0D-C274-B891B4222A57}"/>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28" name="TextBox 27">
            <a:extLst>
              <a:ext uri="{FF2B5EF4-FFF2-40B4-BE49-F238E27FC236}">
                <a16:creationId xmlns:a16="http://schemas.microsoft.com/office/drawing/2014/main" id="{8A0C2C68-68A4-9914-9C81-76F834DBC5B1}"/>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30" name="Group 29">
            <a:extLst>
              <a:ext uri="{FF2B5EF4-FFF2-40B4-BE49-F238E27FC236}">
                <a16:creationId xmlns:a16="http://schemas.microsoft.com/office/drawing/2014/main" id="{E4D5F48D-8254-FFCE-EDED-8400A427086A}"/>
              </a:ext>
            </a:extLst>
          </p:cNvPr>
          <p:cNvGrpSpPr/>
          <p:nvPr/>
        </p:nvGrpSpPr>
        <p:grpSpPr>
          <a:xfrm>
            <a:off x="368300" y="68350"/>
            <a:ext cx="1327149" cy="1015663"/>
            <a:chOff x="368300" y="68350"/>
            <a:chExt cx="1327149" cy="1015663"/>
          </a:xfrm>
        </p:grpSpPr>
        <p:grpSp>
          <p:nvGrpSpPr>
            <p:cNvPr id="26" name="Group 25">
              <a:extLst>
                <a:ext uri="{FF2B5EF4-FFF2-40B4-BE49-F238E27FC236}">
                  <a16:creationId xmlns:a16="http://schemas.microsoft.com/office/drawing/2014/main" id="{BAFC4C55-55B2-E46F-4A72-36C5E6F99820}"/>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14" name="Group 13">
                <a:extLst>
                  <a:ext uri="{FF2B5EF4-FFF2-40B4-BE49-F238E27FC236}">
                    <a16:creationId xmlns:a16="http://schemas.microsoft.com/office/drawing/2014/main" id="{16FEEDC5-4D48-03E4-F23D-C09B20D60D92}"/>
                  </a:ext>
                </a:extLst>
              </p:cNvPr>
              <p:cNvGrpSpPr/>
              <p:nvPr/>
            </p:nvGrpSpPr>
            <p:grpSpPr>
              <a:xfrm>
                <a:off x="6536129" y="2914289"/>
                <a:ext cx="2239570" cy="639955"/>
                <a:chOff x="4207018" y="2854688"/>
                <a:chExt cx="2239570" cy="639955"/>
              </a:xfrm>
              <a:grpFill/>
            </p:grpSpPr>
            <p:sp>
              <p:nvSpPr>
                <p:cNvPr id="11" name="Rectangle: Rounded Corners 10">
                  <a:extLst>
                    <a:ext uri="{FF2B5EF4-FFF2-40B4-BE49-F238E27FC236}">
                      <a16:creationId xmlns:a16="http://schemas.microsoft.com/office/drawing/2014/main" id="{1076C223-3C63-E01F-57BD-960EBFAD57A8}"/>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2" name="Rectangle: Rounded Corners 11">
                  <a:extLst>
                    <a:ext uri="{FF2B5EF4-FFF2-40B4-BE49-F238E27FC236}">
                      <a16:creationId xmlns:a16="http://schemas.microsoft.com/office/drawing/2014/main" id="{79089726-184D-08C1-99F6-2E7767E6B6E6}"/>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3" name="Rectangle: Rounded Corners 12">
                  <a:extLst>
                    <a:ext uri="{FF2B5EF4-FFF2-40B4-BE49-F238E27FC236}">
                      <a16:creationId xmlns:a16="http://schemas.microsoft.com/office/drawing/2014/main" id="{5670429E-B435-3A70-DC8B-3F00A8E59DD1}"/>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25" name="Group 24">
                <a:extLst>
                  <a:ext uri="{FF2B5EF4-FFF2-40B4-BE49-F238E27FC236}">
                    <a16:creationId xmlns:a16="http://schemas.microsoft.com/office/drawing/2014/main" id="{22B08DE8-7524-7AD8-CB12-1F8955805009}"/>
                  </a:ext>
                </a:extLst>
              </p:cNvPr>
              <p:cNvGrpSpPr/>
              <p:nvPr/>
            </p:nvGrpSpPr>
            <p:grpSpPr>
              <a:xfrm>
                <a:off x="6846026" y="3554244"/>
                <a:ext cx="1627770" cy="1066358"/>
                <a:chOff x="6861901" y="3588550"/>
                <a:chExt cx="1627770" cy="1066358"/>
              </a:xfrm>
              <a:grpFill/>
            </p:grpSpPr>
            <p:grpSp>
              <p:nvGrpSpPr>
                <p:cNvPr id="20" name="Group 19">
                  <a:extLst>
                    <a:ext uri="{FF2B5EF4-FFF2-40B4-BE49-F238E27FC236}">
                      <a16:creationId xmlns:a16="http://schemas.microsoft.com/office/drawing/2014/main" id="{E4DCED1B-8944-A83D-DEF6-1409FF50B7CA}"/>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6E784445-1F28-65BE-975F-901ECA23FFDD}"/>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CA0E88AB-E8DF-F6F9-C459-DD4457DDC5E2}"/>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934873C2-8339-DA62-EA02-657C3C24E9E8}"/>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89897EEF-67F1-C9E2-9D14-3827BBBF6B00}"/>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F393DB6F-0D1C-D9AD-6175-E53F3566EAAD}"/>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1" name="Rectangle: Rounded Corners 20">
                  <a:extLst>
                    <a:ext uri="{FF2B5EF4-FFF2-40B4-BE49-F238E27FC236}">
                      <a16:creationId xmlns:a16="http://schemas.microsoft.com/office/drawing/2014/main" id="{CEAFB95C-A077-7E62-162C-7EB82189AFC3}"/>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23" name="Rectangle: Rounded Corners 22">
                  <a:extLst>
                    <a:ext uri="{FF2B5EF4-FFF2-40B4-BE49-F238E27FC236}">
                      <a16:creationId xmlns:a16="http://schemas.microsoft.com/office/drawing/2014/main" id="{92D358E3-3E24-4572-6A3C-F571F728D708}"/>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4" name="Isosceles Triangle 23">
                  <a:extLst>
                    <a:ext uri="{FF2B5EF4-FFF2-40B4-BE49-F238E27FC236}">
                      <a16:creationId xmlns:a16="http://schemas.microsoft.com/office/drawing/2014/main" id="{28FADF18-FCA2-ACEF-4CCC-9E4711E57C3C}"/>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29" name="Plaque 28">
              <a:extLst>
                <a:ext uri="{FF2B5EF4-FFF2-40B4-BE49-F238E27FC236}">
                  <a16:creationId xmlns:a16="http://schemas.microsoft.com/office/drawing/2014/main" id="{D7E4701D-E0B7-7884-9940-35907A5EFDF4}"/>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33" name="TextBox 32">
            <a:extLst>
              <a:ext uri="{FF2B5EF4-FFF2-40B4-BE49-F238E27FC236}">
                <a16:creationId xmlns:a16="http://schemas.microsoft.com/office/drawing/2014/main" id="{12E6F8C3-D47B-18D8-9A91-84B4EA1509E0}"/>
              </a:ext>
            </a:extLst>
          </p:cNvPr>
          <p:cNvSpPr txBox="1"/>
          <p:nvPr/>
        </p:nvSpPr>
        <p:spPr>
          <a:xfrm>
            <a:off x="4326097" y="-8099"/>
            <a:ext cx="7874332" cy="369332"/>
          </a:xfrm>
          <a:prstGeom prst="rect">
            <a:avLst/>
          </a:prstGeom>
          <a:noFill/>
        </p:spPr>
        <p:txBody>
          <a:bodyPr wrap="square" rtlCol="0">
            <a:spAutoFit/>
          </a:bodyPr>
          <a:lstStyle/>
          <a:p>
            <a:pPr algn="ctr"/>
            <a:r>
              <a:rPr lang="de-DE" dirty="0">
                <a:solidFill>
                  <a:schemeClr val="bg1">
                    <a:lumMod val="50000"/>
                  </a:schemeClr>
                </a:solidFill>
              </a:rPr>
              <a:t>This </a:t>
            </a:r>
            <a:r>
              <a:rPr lang="de-DE" dirty="0" err="1">
                <a:solidFill>
                  <a:schemeClr val="bg1">
                    <a:lumMod val="50000"/>
                  </a:schemeClr>
                </a:solidFill>
              </a:rPr>
              <a:t>model</a:t>
            </a:r>
            <a:r>
              <a:rPr lang="de-DE" dirty="0">
                <a:solidFill>
                  <a:schemeClr val="bg1">
                    <a:lumMod val="50000"/>
                  </a:schemeClr>
                </a:solidFill>
              </a:rPr>
              <a:t> </a:t>
            </a:r>
            <a:r>
              <a:rPr lang="de-DE" dirty="0" err="1">
                <a:solidFill>
                  <a:schemeClr val="bg1">
                    <a:lumMod val="50000"/>
                  </a:schemeClr>
                </a:solidFill>
              </a:rPr>
              <a:t>can</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mistakes</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sure</a:t>
            </a:r>
            <a:r>
              <a:rPr lang="de-DE" dirty="0">
                <a:solidFill>
                  <a:schemeClr val="bg1">
                    <a:lumMod val="50000"/>
                  </a:schemeClr>
                </a:solidFill>
              </a:rPr>
              <a:t> </a:t>
            </a:r>
            <a:r>
              <a:rPr lang="de-DE" dirty="0" err="1">
                <a:solidFill>
                  <a:schemeClr val="bg1">
                    <a:lumMod val="50000"/>
                  </a:schemeClr>
                </a:solidFill>
              </a:rPr>
              <a:t>everything</a:t>
            </a:r>
            <a:r>
              <a:rPr lang="de-DE" dirty="0">
                <a:solidFill>
                  <a:schemeClr val="bg1">
                    <a:lumMod val="50000"/>
                  </a:schemeClr>
                </a:solidFill>
              </a:rPr>
              <a:t> </a:t>
            </a:r>
            <a:r>
              <a:rPr lang="de-DE" dirty="0" err="1">
                <a:solidFill>
                  <a:schemeClr val="bg1">
                    <a:lumMod val="50000"/>
                  </a:schemeClr>
                </a:solidFill>
              </a:rPr>
              <a:t>is</a:t>
            </a:r>
            <a:r>
              <a:rPr lang="de-DE" dirty="0">
                <a:solidFill>
                  <a:schemeClr val="bg1">
                    <a:lumMod val="50000"/>
                  </a:schemeClr>
                </a:solidFill>
              </a:rPr>
              <a:t> </a:t>
            </a:r>
            <a:r>
              <a:rPr lang="de-DE" dirty="0" err="1">
                <a:solidFill>
                  <a:schemeClr val="bg1">
                    <a:lumMod val="50000"/>
                  </a:schemeClr>
                </a:solidFill>
              </a:rPr>
              <a:t>true</a:t>
            </a:r>
            <a:r>
              <a:rPr lang="de-DE" dirty="0">
                <a:solidFill>
                  <a:schemeClr val="bg1">
                    <a:lumMod val="50000"/>
                  </a:schemeClr>
                </a:solidFill>
              </a:rPr>
              <a:t> </a:t>
            </a:r>
            <a:r>
              <a:rPr lang="de-DE" dirty="0" err="1">
                <a:solidFill>
                  <a:schemeClr val="bg1">
                    <a:lumMod val="50000"/>
                  </a:schemeClr>
                </a:solidFill>
              </a:rPr>
              <a:t>before</a:t>
            </a:r>
            <a:r>
              <a:rPr lang="de-DE" dirty="0">
                <a:solidFill>
                  <a:schemeClr val="bg1">
                    <a:lumMod val="50000"/>
                  </a:schemeClr>
                </a:solidFill>
              </a:rPr>
              <a:t> </a:t>
            </a:r>
            <a:r>
              <a:rPr lang="de-DE" dirty="0" err="1">
                <a:solidFill>
                  <a:schemeClr val="bg1">
                    <a:lumMod val="50000"/>
                  </a:schemeClr>
                </a:solidFill>
              </a:rPr>
              <a:t>believing</a:t>
            </a:r>
            <a:r>
              <a:rPr lang="de-DE" dirty="0">
                <a:solidFill>
                  <a:schemeClr val="bg1">
                    <a:lumMod val="50000"/>
                  </a:schemeClr>
                </a:solidFill>
              </a:rPr>
              <a:t> it.</a:t>
            </a:r>
            <a:endParaRPr lang="LID4096" dirty="0">
              <a:solidFill>
                <a:schemeClr val="bg1">
                  <a:lumMod val="50000"/>
                </a:schemeClr>
              </a:solidFill>
            </a:endParaRPr>
          </a:p>
        </p:txBody>
      </p:sp>
      <p:sp>
        <p:nvSpPr>
          <p:cNvPr id="34" name="Oval 33">
            <a:extLst>
              <a:ext uri="{FF2B5EF4-FFF2-40B4-BE49-F238E27FC236}">
                <a16:creationId xmlns:a16="http://schemas.microsoft.com/office/drawing/2014/main" id="{B5977EB4-B2D1-36E5-7D1A-3DE6CC0FD2FE}"/>
              </a:ext>
            </a:extLst>
          </p:cNvPr>
          <p:cNvSpPr/>
          <p:nvPr/>
        </p:nvSpPr>
        <p:spPr>
          <a:xfrm>
            <a:off x="10690224" y="5791626"/>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spTree>
    <p:extLst>
      <p:ext uri="{BB962C8B-B14F-4D97-AF65-F5344CB8AC3E}">
        <p14:creationId xmlns:p14="http://schemas.microsoft.com/office/powerpoint/2010/main" val="404922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40ACA7-F439-C340-1B11-80DAD2F3BC9E}"/>
              </a:ext>
            </a:extLst>
          </p:cNvPr>
          <p:cNvSpPr/>
          <p:nvPr/>
        </p:nvSpPr>
        <p:spPr>
          <a:xfrm>
            <a:off x="0" y="4584"/>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Rounded Corners 25">
            <a:extLst>
              <a:ext uri="{FF2B5EF4-FFF2-40B4-BE49-F238E27FC236}">
                <a16:creationId xmlns:a16="http://schemas.microsoft.com/office/drawing/2014/main" id="{CBC292DC-CBDB-BB85-C3DD-62EA74F53178}"/>
              </a:ext>
            </a:extLst>
          </p:cNvPr>
          <p:cNvSpPr/>
          <p:nvPr/>
        </p:nvSpPr>
        <p:spPr>
          <a:xfrm>
            <a:off x="57150" y="1587500"/>
            <a:ext cx="1916107" cy="27102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cxnSp>
        <p:nvCxnSpPr>
          <p:cNvPr id="3" name="Straight Connector 2">
            <a:extLst>
              <a:ext uri="{FF2B5EF4-FFF2-40B4-BE49-F238E27FC236}">
                <a16:creationId xmlns:a16="http://schemas.microsoft.com/office/drawing/2014/main" id="{2D78B594-46D2-D1A7-3EE2-859AAC6C064F}"/>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60C4130B-F80F-0538-EA5F-29A149813FBF}"/>
              </a:ext>
            </a:extLst>
          </p:cNvPr>
          <p:cNvSpPr txBox="1"/>
          <p:nvPr/>
        </p:nvSpPr>
        <p:spPr>
          <a:xfrm>
            <a:off x="0" y="1548199"/>
            <a:ext cx="1608137" cy="338554"/>
          </a:xfrm>
          <a:prstGeom prst="rect">
            <a:avLst/>
          </a:prstGeom>
          <a:noFill/>
        </p:spPr>
        <p:txBody>
          <a:bodyPr wrap="square" rtlCol="0">
            <a:spAutoFit/>
          </a:bodyPr>
          <a:lstStyle/>
          <a:p>
            <a:r>
              <a:rPr lang="de-DE" sz="1600" dirty="0" err="1">
                <a:latin typeface="Arial Rounded MT Bold" panose="020F0704030504030204" pitchFamily="34" charset="0"/>
              </a:rPr>
              <a:t>Current</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endParaRPr lang="LID4096" sz="1600" dirty="0">
              <a:latin typeface="Arial Rounded MT Bold" panose="020F0704030504030204" pitchFamily="34" charset="0"/>
            </a:endParaRPr>
          </a:p>
        </p:txBody>
      </p:sp>
      <p:sp>
        <p:nvSpPr>
          <p:cNvPr id="5" name="TextBox 4">
            <a:extLst>
              <a:ext uri="{FF2B5EF4-FFF2-40B4-BE49-F238E27FC236}">
                <a16:creationId xmlns:a16="http://schemas.microsoft.com/office/drawing/2014/main" id="{868F0615-11EC-169A-E8D7-941B1323A9E0}"/>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grpSp>
        <p:nvGrpSpPr>
          <p:cNvPr id="6" name="Group 5">
            <a:extLst>
              <a:ext uri="{FF2B5EF4-FFF2-40B4-BE49-F238E27FC236}">
                <a16:creationId xmlns:a16="http://schemas.microsoft.com/office/drawing/2014/main" id="{EC7AABDE-669D-B81E-CB9D-F6889EBE806D}"/>
              </a:ext>
            </a:extLst>
          </p:cNvPr>
          <p:cNvGrpSpPr/>
          <p:nvPr/>
        </p:nvGrpSpPr>
        <p:grpSpPr>
          <a:xfrm>
            <a:off x="368300" y="68350"/>
            <a:ext cx="1327149" cy="1015663"/>
            <a:chOff x="368300" y="68350"/>
            <a:chExt cx="1327149" cy="1015663"/>
          </a:xfrm>
        </p:grpSpPr>
        <p:grpSp>
          <p:nvGrpSpPr>
            <p:cNvPr id="7" name="Group 6">
              <a:extLst>
                <a:ext uri="{FF2B5EF4-FFF2-40B4-BE49-F238E27FC236}">
                  <a16:creationId xmlns:a16="http://schemas.microsoft.com/office/drawing/2014/main" id="{237867E8-3053-B631-AE81-D7D784491DD1}"/>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9" name="Group 8">
                <a:extLst>
                  <a:ext uri="{FF2B5EF4-FFF2-40B4-BE49-F238E27FC236}">
                    <a16:creationId xmlns:a16="http://schemas.microsoft.com/office/drawing/2014/main" id="{032E3AAD-5D8D-43C1-744B-4F79FBC41CF0}"/>
                  </a:ext>
                </a:extLst>
              </p:cNvPr>
              <p:cNvGrpSpPr/>
              <p:nvPr/>
            </p:nvGrpSpPr>
            <p:grpSpPr>
              <a:xfrm>
                <a:off x="6536129" y="2914289"/>
                <a:ext cx="2239570" cy="639955"/>
                <a:chOff x="4207018" y="2854688"/>
                <a:chExt cx="2239570" cy="639955"/>
              </a:xfrm>
              <a:grpFill/>
            </p:grpSpPr>
            <p:sp>
              <p:nvSpPr>
                <p:cNvPr id="20" name="Rectangle: Rounded Corners 19">
                  <a:extLst>
                    <a:ext uri="{FF2B5EF4-FFF2-40B4-BE49-F238E27FC236}">
                      <a16:creationId xmlns:a16="http://schemas.microsoft.com/office/drawing/2014/main" id="{8B1EF744-5C8E-1D35-CCEE-52BA5F2EBCA3}"/>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1" name="Rectangle: Rounded Corners 20">
                  <a:extLst>
                    <a:ext uri="{FF2B5EF4-FFF2-40B4-BE49-F238E27FC236}">
                      <a16:creationId xmlns:a16="http://schemas.microsoft.com/office/drawing/2014/main" id="{1E9D8F2A-1016-7EEE-605F-C610699247D7}"/>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2" name="Rectangle: Rounded Corners 21">
                  <a:extLst>
                    <a:ext uri="{FF2B5EF4-FFF2-40B4-BE49-F238E27FC236}">
                      <a16:creationId xmlns:a16="http://schemas.microsoft.com/office/drawing/2014/main" id="{D76A3112-3F01-0926-2E74-C84ACEFDE9BF}"/>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10" name="Group 9">
                <a:extLst>
                  <a:ext uri="{FF2B5EF4-FFF2-40B4-BE49-F238E27FC236}">
                    <a16:creationId xmlns:a16="http://schemas.microsoft.com/office/drawing/2014/main" id="{DEAE9F1E-1A9B-B11B-2677-7830E6CBFAA8}"/>
                  </a:ext>
                </a:extLst>
              </p:cNvPr>
              <p:cNvGrpSpPr/>
              <p:nvPr/>
            </p:nvGrpSpPr>
            <p:grpSpPr>
              <a:xfrm>
                <a:off x="6846026" y="3554244"/>
                <a:ext cx="1627770" cy="1066358"/>
                <a:chOff x="6861901" y="3588550"/>
                <a:chExt cx="1627770" cy="1066358"/>
              </a:xfrm>
              <a:grpFill/>
            </p:grpSpPr>
            <p:grpSp>
              <p:nvGrpSpPr>
                <p:cNvPr id="11" name="Group 10">
                  <a:extLst>
                    <a:ext uri="{FF2B5EF4-FFF2-40B4-BE49-F238E27FC236}">
                      <a16:creationId xmlns:a16="http://schemas.microsoft.com/office/drawing/2014/main" id="{9BD4F1F6-007F-82A9-A27D-2F5745C56508}"/>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C1E4B9FC-AA14-AB74-7686-C5F70A6E1CBC}"/>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446C8917-5B28-D399-66DE-159B54EFBB6D}"/>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5A202288-9018-C69B-FB77-F1A44F094E6A}"/>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99C14D94-2FD3-8A30-4E18-15502E11858F}"/>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56BD2BC8-2FBC-80E1-48C9-A4628DD75418}"/>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2" name="Rectangle: Rounded Corners 11">
                  <a:extLst>
                    <a:ext uri="{FF2B5EF4-FFF2-40B4-BE49-F238E27FC236}">
                      <a16:creationId xmlns:a16="http://schemas.microsoft.com/office/drawing/2014/main" id="{667A65E6-C069-5CFA-13B3-4EFC2BD524AB}"/>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13" name="Rectangle: Rounded Corners 12">
                  <a:extLst>
                    <a:ext uri="{FF2B5EF4-FFF2-40B4-BE49-F238E27FC236}">
                      <a16:creationId xmlns:a16="http://schemas.microsoft.com/office/drawing/2014/main" id="{545D83D8-91CB-002C-316A-4189E69D9F6E}"/>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4" name="Isosceles Triangle 13">
                  <a:extLst>
                    <a:ext uri="{FF2B5EF4-FFF2-40B4-BE49-F238E27FC236}">
                      <a16:creationId xmlns:a16="http://schemas.microsoft.com/office/drawing/2014/main" id="{32BF4B63-938B-94C7-FCC0-404A31F80C4D}"/>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8" name="Plaque 7">
              <a:extLst>
                <a:ext uri="{FF2B5EF4-FFF2-40B4-BE49-F238E27FC236}">
                  <a16:creationId xmlns:a16="http://schemas.microsoft.com/office/drawing/2014/main" id="{E46074FD-7230-86F4-F6AE-A92666A8C98D}"/>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5" name="TextBox 24">
            <a:extLst>
              <a:ext uri="{FF2B5EF4-FFF2-40B4-BE49-F238E27FC236}">
                <a16:creationId xmlns:a16="http://schemas.microsoft.com/office/drawing/2014/main" id="{461A8767-4713-9752-2A64-3D1ED7C67568}"/>
              </a:ext>
            </a:extLst>
          </p:cNvPr>
          <p:cNvSpPr txBox="1"/>
          <p:nvPr/>
        </p:nvSpPr>
        <p:spPr>
          <a:xfrm>
            <a:off x="-1" y="2272437"/>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sp>
        <p:nvSpPr>
          <p:cNvPr id="27" name="Rectangle: Rounded Corners 26">
            <a:extLst>
              <a:ext uri="{FF2B5EF4-FFF2-40B4-BE49-F238E27FC236}">
                <a16:creationId xmlns:a16="http://schemas.microsoft.com/office/drawing/2014/main" id="{E89B3A2E-4AFC-6CF9-74BB-AA50CB2810FE}"/>
              </a:ext>
            </a:extLst>
          </p:cNvPr>
          <p:cNvSpPr/>
          <p:nvPr/>
        </p:nvSpPr>
        <p:spPr>
          <a:xfrm>
            <a:off x="2841626" y="5763683"/>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2400" dirty="0">
                <a:solidFill>
                  <a:schemeClr val="bg1">
                    <a:lumMod val="75000"/>
                  </a:schemeClr>
                </a:solidFill>
                <a:latin typeface="Arial Rounded MT Bold" panose="020F0704030504030204" pitchFamily="34" charset="0"/>
              </a:rPr>
              <a:t>Chat </a:t>
            </a:r>
            <a:r>
              <a:rPr lang="de-DE" sz="2400" dirty="0" err="1">
                <a:solidFill>
                  <a:schemeClr val="bg1">
                    <a:lumMod val="75000"/>
                  </a:schemeClr>
                </a:solidFill>
                <a:latin typeface="Arial Rounded MT Bold" panose="020F0704030504030204" pitchFamily="34" charset="0"/>
              </a:rPr>
              <a:t>with</a:t>
            </a:r>
            <a:r>
              <a:rPr lang="de-DE" sz="2400" dirty="0">
                <a:solidFill>
                  <a:schemeClr val="bg1">
                    <a:lumMod val="75000"/>
                  </a:schemeClr>
                </a:solidFill>
                <a:latin typeface="Arial Rounded MT Bold" panose="020F0704030504030204" pitchFamily="34" charset="0"/>
              </a:rPr>
              <a:t> Vera </a:t>
            </a:r>
            <a:endParaRPr lang="LID4096" sz="2400" dirty="0">
              <a:solidFill>
                <a:schemeClr val="bg1">
                  <a:lumMod val="75000"/>
                </a:schemeClr>
              </a:solidFill>
              <a:latin typeface="Arial Rounded MT Bold" panose="020F0704030504030204" pitchFamily="34" charset="0"/>
            </a:endParaRPr>
          </a:p>
        </p:txBody>
      </p:sp>
      <p:sp>
        <p:nvSpPr>
          <p:cNvPr id="28" name="Oval 27">
            <a:extLst>
              <a:ext uri="{FF2B5EF4-FFF2-40B4-BE49-F238E27FC236}">
                <a16:creationId xmlns:a16="http://schemas.microsoft.com/office/drawing/2014/main" id="{0EAD06D3-1DE6-1B8F-38AE-9981A8E52AA0}"/>
              </a:ext>
            </a:extLst>
          </p:cNvPr>
          <p:cNvSpPr/>
          <p:nvPr/>
        </p:nvSpPr>
        <p:spPr>
          <a:xfrm>
            <a:off x="10690225" y="5763682"/>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grpSp>
        <p:nvGrpSpPr>
          <p:cNvPr id="42" name="Group 41">
            <a:extLst>
              <a:ext uri="{FF2B5EF4-FFF2-40B4-BE49-F238E27FC236}">
                <a16:creationId xmlns:a16="http://schemas.microsoft.com/office/drawing/2014/main" id="{CAE7308A-871D-BF2E-2B42-0CF5DE5A8F5C}"/>
              </a:ext>
            </a:extLst>
          </p:cNvPr>
          <p:cNvGrpSpPr/>
          <p:nvPr/>
        </p:nvGrpSpPr>
        <p:grpSpPr>
          <a:xfrm>
            <a:off x="2841626" y="3170849"/>
            <a:ext cx="5758903" cy="2281269"/>
            <a:chOff x="2906702" y="2753011"/>
            <a:chExt cx="5758903" cy="2640255"/>
          </a:xfrm>
        </p:grpSpPr>
        <p:grpSp>
          <p:nvGrpSpPr>
            <p:cNvPr id="40" name="Group 39">
              <a:extLst>
                <a:ext uri="{FF2B5EF4-FFF2-40B4-BE49-F238E27FC236}">
                  <a16:creationId xmlns:a16="http://schemas.microsoft.com/office/drawing/2014/main" id="{8C878210-9F3A-0160-ED39-C35EEB2B8D52}"/>
                </a:ext>
              </a:extLst>
            </p:cNvPr>
            <p:cNvGrpSpPr/>
            <p:nvPr/>
          </p:nvGrpSpPr>
          <p:grpSpPr>
            <a:xfrm>
              <a:off x="2906702" y="2753011"/>
              <a:ext cx="5758903" cy="2640255"/>
              <a:chOff x="3560710" y="1350405"/>
              <a:chExt cx="5758903" cy="2640255"/>
            </a:xfrm>
          </p:grpSpPr>
          <p:sp>
            <p:nvSpPr>
              <p:cNvPr id="30" name="Rectangle: Rounded Corners 29">
                <a:extLst>
                  <a:ext uri="{FF2B5EF4-FFF2-40B4-BE49-F238E27FC236}">
                    <a16:creationId xmlns:a16="http://schemas.microsoft.com/office/drawing/2014/main" id="{0A8E0D36-D9A6-9730-34E5-4D7813C6B72C}"/>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That’s really concerning, especially since they’re not even trying to hide it. It means they feel like there won’t be consequences, but that’s not okay.</a:t>
                </a:r>
              </a:p>
              <a:p>
                <a:endParaRPr lang="en-US" sz="1200" dirty="0">
                  <a:solidFill>
                    <a:schemeClr val="tx1"/>
                  </a:solidFill>
                </a:endParaRPr>
              </a:p>
              <a:p>
                <a:r>
                  <a:rPr lang="en-US" sz="12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1200" dirty="0">
                  <a:solidFill>
                    <a:schemeClr val="tx1"/>
                  </a:solidFill>
                </a:endParaRPr>
              </a:p>
              <a:p>
                <a:r>
                  <a:rPr lang="en-US" sz="1200" dirty="0">
                    <a:solidFill>
                      <a:schemeClr val="tx1"/>
                    </a:solidFill>
                  </a:rPr>
                  <a:t>I also want to check in on how you’re feeling emotionally—has this been affecting your sleep, concentration, or motivation at school? I want to make sure you have the support you need.</a:t>
                </a:r>
              </a:p>
            </p:txBody>
          </p:sp>
          <p:sp>
            <p:nvSpPr>
              <p:cNvPr id="33" name="Isosceles Triangle 32">
                <a:extLst>
                  <a:ext uri="{FF2B5EF4-FFF2-40B4-BE49-F238E27FC236}">
                    <a16:creationId xmlns:a16="http://schemas.microsoft.com/office/drawing/2014/main" id="{CFDA6BDF-329B-BEB1-A9E6-B2AAB59E75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3FAC630B-7AFC-ED66-7D96-99B4F917ABFE}"/>
                  </a:ext>
                </a:extLst>
              </p:cNvPr>
              <p:cNvSpPr/>
              <p:nvPr/>
            </p:nvSpPr>
            <p:spPr>
              <a:xfrm>
                <a:off x="4483104" y="1360487"/>
                <a:ext cx="187267"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6" name="Straight Connector 35">
                <a:extLst>
                  <a:ext uri="{FF2B5EF4-FFF2-40B4-BE49-F238E27FC236}">
                    <a16:creationId xmlns:a16="http://schemas.microsoft.com/office/drawing/2014/main" id="{93C7E4E8-22DE-8F0D-4778-3820189412AE}"/>
                  </a:ext>
                </a:extLst>
              </p:cNvPr>
              <p:cNvCxnSpPr>
                <a:cxnSpLocks/>
                <a:stCxn id="33" idx="3"/>
              </p:cNvCxnSpPr>
              <p:nvPr/>
            </p:nvCxnSpPr>
            <p:spPr>
              <a:xfrm flipV="1">
                <a:off x="4492918" y="1350405"/>
                <a:ext cx="556920"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2C6CB73E-0B8A-5BEC-5469-D7F623A5D514}"/>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1" name="Rectangle 40">
              <a:extLst>
                <a:ext uri="{FF2B5EF4-FFF2-40B4-BE49-F238E27FC236}">
                  <a16:creationId xmlns:a16="http://schemas.microsoft.com/office/drawing/2014/main" id="{F64FB2B4-8F1D-2173-585B-0FE4159E108A}"/>
                </a:ext>
              </a:extLst>
            </p:cNvPr>
            <p:cNvSpPr/>
            <p:nvPr/>
          </p:nvSpPr>
          <p:spPr>
            <a:xfrm>
              <a:off x="3802452" y="2763343"/>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3" name="Group 42">
            <a:extLst>
              <a:ext uri="{FF2B5EF4-FFF2-40B4-BE49-F238E27FC236}">
                <a16:creationId xmlns:a16="http://schemas.microsoft.com/office/drawing/2014/main" id="{DE812B44-F646-2897-5A70-5B52C29A0A35}"/>
              </a:ext>
            </a:extLst>
          </p:cNvPr>
          <p:cNvGrpSpPr/>
          <p:nvPr/>
        </p:nvGrpSpPr>
        <p:grpSpPr>
          <a:xfrm flipH="1">
            <a:off x="4715423" y="2346669"/>
            <a:ext cx="5758903" cy="668397"/>
            <a:chOff x="2906702" y="2753011"/>
            <a:chExt cx="5758904" cy="773577"/>
          </a:xfrm>
        </p:grpSpPr>
        <p:grpSp>
          <p:nvGrpSpPr>
            <p:cNvPr id="44" name="Group 43">
              <a:extLst>
                <a:ext uri="{FF2B5EF4-FFF2-40B4-BE49-F238E27FC236}">
                  <a16:creationId xmlns:a16="http://schemas.microsoft.com/office/drawing/2014/main" id="{BF5DB0A4-C024-3E32-09AD-F64E5B1733DA}"/>
                </a:ext>
              </a:extLst>
            </p:cNvPr>
            <p:cNvGrpSpPr/>
            <p:nvPr/>
          </p:nvGrpSpPr>
          <p:grpSpPr>
            <a:xfrm>
              <a:off x="2906702" y="2753011"/>
              <a:ext cx="5758904" cy="773577"/>
              <a:chOff x="3560710" y="1350405"/>
              <a:chExt cx="5758904" cy="773577"/>
            </a:xfrm>
          </p:grpSpPr>
          <p:sp>
            <p:nvSpPr>
              <p:cNvPr id="46" name="Rectangle: Rounded Corners 45">
                <a:extLst>
                  <a:ext uri="{FF2B5EF4-FFF2-40B4-BE49-F238E27FC236}">
                    <a16:creationId xmlns:a16="http://schemas.microsoft.com/office/drawing/2014/main" id="{BA5B6104-A745-9311-22C0-1642846240F2}"/>
                  </a:ext>
                </a:extLst>
              </p:cNvPr>
              <p:cNvSpPr/>
              <p:nvPr/>
            </p:nvSpPr>
            <p:spPr>
              <a:xfrm>
                <a:off x="4493278" y="1350406"/>
                <a:ext cx="4826336" cy="773576"/>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They are using their personal accounts.</a:t>
                </a:r>
              </a:p>
            </p:txBody>
          </p:sp>
          <p:sp>
            <p:nvSpPr>
              <p:cNvPr id="47" name="Isosceles Triangle 46">
                <a:extLst>
                  <a:ext uri="{FF2B5EF4-FFF2-40B4-BE49-F238E27FC236}">
                    <a16:creationId xmlns:a16="http://schemas.microsoft.com/office/drawing/2014/main" id="{BAB0D124-7F5D-BD45-DC4B-357DBC5E37E4}"/>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8" name="Rectangle 47">
                <a:extLst>
                  <a:ext uri="{FF2B5EF4-FFF2-40B4-BE49-F238E27FC236}">
                    <a16:creationId xmlns:a16="http://schemas.microsoft.com/office/drawing/2014/main" id="{2A910F39-1104-1036-37E9-F9724699B0F3}"/>
                  </a:ext>
                </a:extLst>
              </p:cNvPr>
              <p:cNvSpPr/>
              <p:nvPr/>
            </p:nvSpPr>
            <p:spPr>
              <a:xfrm>
                <a:off x="4478872" y="1360487"/>
                <a:ext cx="219028" cy="69532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9" name="Straight Connector 48">
                <a:extLst>
                  <a:ext uri="{FF2B5EF4-FFF2-40B4-BE49-F238E27FC236}">
                    <a16:creationId xmlns:a16="http://schemas.microsoft.com/office/drawing/2014/main" id="{B94D00DE-3A59-3B19-0D63-26562F3F3D99}"/>
                  </a:ext>
                </a:extLst>
              </p:cNvPr>
              <p:cNvCxnSpPr>
                <a:cxnSpLocks/>
                <a:stCxn id="47" idx="3"/>
              </p:cNvCxnSpPr>
              <p:nvPr/>
            </p:nvCxnSpPr>
            <p:spPr>
              <a:xfrm flipV="1">
                <a:off x="4492918" y="1350405"/>
                <a:ext cx="556920"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FA9AAEEB-3C9F-5251-A0F6-B8301F1FE0D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5" name="Rectangle 44">
              <a:extLst>
                <a:ext uri="{FF2B5EF4-FFF2-40B4-BE49-F238E27FC236}">
                  <a16:creationId xmlns:a16="http://schemas.microsoft.com/office/drawing/2014/main" id="{48182355-C6A3-39DB-3209-D21C91C84917}"/>
                </a:ext>
              </a:extLst>
            </p:cNvPr>
            <p:cNvSpPr/>
            <p:nvPr/>
          </p:nvSpPr>
          <p:spPr>
            <a:xfrm>
              <a:off x="3802452" y="2763343"/>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51" name="Arc 50">
            <a:extLst>
              <a:ext uri="{FF2B5EF4-FFF2-40B4-BE49-F238E27FC236}">
                <a16:creationId xmlns:a16="http://schemas.microsoft.com/office/drawing/2014/main" id="{C9973C97-C070-F881-BF5A-14BC1C76D3CB}"/>
              </a:ext>
            </a:extLst>
          </p:cNvPr>
          <p:cNvSpPr/>
          <p:nvPr/>
        </p:nvSpPr>
        <p:spPr>
          <a:xfrm rot="5400000">
            <a:off x="8936832" y="2179247"/>
            <a:ext cx="914400" cy="757236"/>
          </a:xfrm>
          <a:prstGeom prst="arc">
            <a:avLst>
              <a:gd name="adj1" fmla="val 19674150"/>
              <a:gd name="adj2" fmla="val 0"/>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LID4096"/>
          </a:p>
        </p:txBody>
      </p:sp>
      <p:grpSp>
        <p:nvGrpSpPr>
          <p:cNvPr id="52" name="Group 51">
            <a:extLst>
              <a:ext uri="{FF2B5EF4-FFF2-40B4-BE49-F238E27FC236}">
                <a16:creationId xmlns:a16="http://schemas.microsoft.com/office/drawing/2014/main" id="{68C630F1-C14F-1463-42A9-CE9FDDD1C2BF}"/>
              </a:ext>
            </a:extLst>
          </p:cNvPr>
          <p:cNvGrpSpPr/>
          <p:nvPr/>
        </p:nvGrpSpPr>
        <p:grpSpPr>
          <a:xfrm>
            <a:off x="2835746" y="202296"/>
            <a:ext cx="5758903" cy="2002384"/>
            <a:chOff x="2906702" y="2753011"/>
            <a:chExt cx="5758903" cy="2640255"/>
          </a:xfrm>
        </p:grpSpPr>
        <p:grpSp>
          <p:nvGrpSpPr>
            <p:cNvPr id="53" name="Group 52">
              <a:extLst>
                <a:ext uri="{FF2B5EF4-FFF2-40B4-BE49-F238E27FC236}">
                  <a16:creationId xmlns:a16="http://schemas.microsoft.com/office/drawing/2014/main" id="{DEAF6F3D-B9DD-584A-25AC-0E3010C1301F}"/>
                </a:ext>
              </a:extLst>
            </p:cNvPr>
            <p:cNvGrpSpPr/>
            <p:nvPr/>
          </p:nvGrpSpPr>
          <p:grpSpPr>
            <a:xfrm>
              <a:off x="2906702" y="2753011"/>
              <a:ext cx="5758903" cy="2640255"/>
              <a:chOff x="3560710" y="1350405"/>
              <a:chExt cx="5758903" cy="2640255"/>
            </a:xfrm>
          </p:grpSpPr>
          <p:sp>
            <p:nvSpPr>
              <p:cNvPr id="55" name="Rectangle: Rounded Corners 54">
                <a:extLst>
                  <a:ext uri="{FF2B5EF4-FFF2-40B4-BE49-F238E27FC236}">
                    <a16:creationId xmlns:a16="http://schemas.microsoft.com/office/drawing/2014/main" id="{6CE779DF-ECB7-1816-6A3C-7BEFBFA2BAA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1200" dirty="0">
                  <a:solidFill>
                    <a:schemeClr val="tx1"/>
                  </a:solidFill>
                </a:endParaRPr>
              </a:p>
              <a:p>
                <a:r>
                  <a:rPr lang="en-US" sz="12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56" name="Isosceles Triangle 55">
                <a:extLst>
                  <a:ext uri="{FF2B5EF4-FFF2-40B4-BE49-F238E27FC236}">
                    <a16:creationId xmlns:a16="http://schemas.microsoft.com/office/drawing/2014/main" id="{DA1E8B1C-EAAE-6877-F01D-CB88E732A654}"/>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7" name="Rectangle 56">
                <a:extLst>
                  <a:ext uri="{FF2B5EF4-FFF2-40B4-BE49-F238E27FC236}">
                    <a16:creationId xmlns:a16="http://schemas.microsoft.com/office/drawing/2014/main" id="{266AF342-2E37-C301-71CA-BBBA0B0890D7}"/>
                  </a:ext>
                </a:extLst>
              </p:cNvPr>
              <p:cNvSpPr/>
              <p:nvPr/>
            </p:nvSpPr>
            <p:spPr>
              <a:xfrm>
                <a:off x="4483105" y="1360487"/>
                <a:ext cx="170134"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8" name="Straight Connector 57">
                <a:extLst>
                  <a:ext uri="{FF2B5EF4-FFF2-40B4-BE49-F238E27FC236}">
                    <a16:creationId xmlns:a16="http://schemas.microsoft.com/office/drawing/2014/main" id="{BEE80CA5-DE50-5C72-5ACE-1B9B36D19BC3}"/>
                  </a:ext>
                </a:extLst>
              </p:cNvPr>
              <p:cNvCxnSpPr>
                <a:cxnSpLocks/>
                <a:stCxn id="56" idx="3"/>
              </p:cNvCxnSpPr>
              <p:nvPr/>
            </p:nvCxnSpPr>
            <p:spPr>
              <a:xfrm flipV="1">
                <a:off x="4492918" y="1350405"/>
                <a:ext cx="556920"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9" name="Rectangle 58">
                <a:extLst>
                  <a:ext uri="{FF2B5EF4-FFF2-40B4-BE49-F238E27FC236}">
                    <a16:creationId xmlns:a16="http://schemas.microsoft.com/office/drawing/2014/main" id="{74BC74D5-5886-50E1-2AEB-5AC01B99C20A}"/>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4" name="Rectangle 53">
              <a:extLst>
                <a:ext uri="{FF2B5EF4-FFF2-40B4-BE49-F238E27FC236}">
                  <a16:creationId xmlns:a16="http://schemas.microsoft.com/office/drawing/2014/main" id="{2CECB78B-876F-0DC4-3CE0-FE1F2AD5605A}"/>
                </a:ext>
              </a:extLst>
            </p:cNvPr>
            <p:cNvSpPr/>
            <p:nvPr/>
          </p:nvSpPr>
          <p:spPr>
            <a:xfrm>
              <a:off x="3802452" y="2763343"/>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60" name="Group 59">
            <a:extLst>
              <a:ext uri="{FF2B5EF4-FFF2-40B4-BE49-F238E27FC236}">
                <a16:creationId xmlns:a16="http://schemas.microsoft.com/office/drawing/2014/main" id="{3BEA5920-F823-2FD9-E67C-C7B47D7D4FBF}"/>
              </a:ext>
            </a:extLst>
          </p:cNvPr>
          <p:cNvGrpSpPr/>
          <p:nvPr/>
        </p:nvGrpSpPr>
        <p:grpSpPr>
          <a:xfrm flipH="1">
            <a:off x="4715422" y="-842043"/>
            <a:ext cx="5758904" cy="880187"/>
            <a:chOff x="2906702" y="2753011"/>
            <a:chExt cx="5758905" cy="1018695"/>
          </a:xfrm>
        </p:grpSpPr>
        <p:grpSp>
          <p:nvGrpSpPr>
            <p:cNvPr id="61" name="Group 60">
              <a:extLst>
                <a:ext uri="{FF2B5EF4-FFF2-40B4-BE49-F238E27FC236}">
                  <a16:creationId xmlns:a16="http://schemas.microsoft.com/office/drawing/2014/main" id="{5E388DB4-12C1-451B-D899-04595C2A931E}"/>
                </a:ext>
              </a:extLst>
            </p:cNvPr>
            <p:cNvGrpSpPr/>
            <p:nvPr/>
          </p:nvGrpSpPr>
          <p:grpSpPr>
            <a:xfrm>
              <a:off x="2906702" y="2753011"/>
              <a:ext cx="5758905" cy="1018695"/>
              <a:chOff x="3560710" y="1350405"/>
              <a:chExt cx="5758905" cy="1018695"/>
            </a:xfrm>
          </p:grpSpPr>
          <p:sp>
            <p:nvSpPr>
              <p:cNvPr id="63" name="Rectangle: Rounded Corners 62">
                <a:extLst>
                  <a:ext uri="{FF2B5EF4-FFF2-40B4-BE49-F238E27FC236}">
                    <a16:creationId xmlns:a16="http://schemas.microsoft.com/office/drawing/2014/main" id="{B84C19B1-45B2-541B-9662-8B88BDD726C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I'm a high school student. It has been going on by the same group of students since middle school. It generates from getting made fun of in the hallways to </a:t>
                </a:r>
                <a:r>
                  <a:rPr lang="en-US" sz="1200" dirty="0" err="1">
                    <a:solidFill>
                      <a:schemeClr val="tx1"/>
                    </a:solidFill>
                  </a:rPr>
                  <a:t>cyberbulling</a:t>
                </a:r>
                <a:r>
                  <a:rPr lang="en-US" sz="1200" dirty="0">
                    <a:solidFill>
                      <a:schemeClr val="tx1"/>
                    </a:solidFill>
                  </a:rPr>
                  <a:t>. It makes me feel very insecure and unsafe.</a:t>
                </a:r>
              </a:p>
            </p:txBody>
          </p:sp>
          <p:sp>
            <p:nvSpPr>
              <p:cNvPr id="64" name="Isosceles Triangle 63">
                <a:extLst>
                  <a:ext uri="{FF2B5EF4-FFF2-40B4-BE49-F238E27FC236}">
                    <a16:creationId xmlns:a16="http://schemas.microsoft.com/office/drawing/2014/main" id="{8D831847-5321-FAAB-DF92-A71D72F34F6E}"/>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5" name="Rectangle 64">
                <a:extLst>
                  <a:ext uri="{FF2B5EF4-FFF2-40B4-BE49-F238E27FC236}">
                    <a16:creationId xmlns:a16="http://schemas.microsoft.com/office/drawing/2014/main" id="{A021BF22-CE80-0AA3-4269-002B13A7CB96}"/>
                  </a:ext>
                </a:extLst>
              </p:cNvPr>
              <p:cNvSpPr/>
              <p:nvPr/>
            </p:nvSpPr>
            <p:spPr>
              <a:xfrm>
                <a:off x="4483105" y="1360487"/>
                <a:ext cx="219028"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6" name="Straight Connector 65">
                <a:extLst>
                  <a:ext uri="{FF2B5EF4-FFF2-40B4-BE49-F238E27FC236}">
                    <a16:creationId xmlns:a16="http://schemas.microsoft.com/office/drawing/2014/main" id="{5A87C647-B29F-3BAA-FFE9-05B5FE8CB87F}"/>
                  </a:ext>
                </a:extLst>
              </p:cNvPr>
              <p:cNvCxnSpPr>
                <a:cxnSpLocks/>
                <a:stCxn id="64" idx="3"/>
              </p:cNvCxnSpPr>
              <p:nvPr/>
            </p:nvCxnSpPr>
            <p:spPr>
              <a:xfrm flipV="1">
                <a:off x="4492918" y="1350405"/>
                <a:ext cx="556920"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7" name="Rectangle 66">
                <a:extLst>
                  <a:ext uri="{FF2B5EF4-FFF2-40B4-BE49-F238E27FC236}">
                    <a16:creationId xmlns:a16="http://schemas.microsoft.com/office/drawing/2014/main" id="{B6A7DD97-68D2-6810-6F97-07F601A1B505}"/>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2" name="Rectangle 61">
              <a:extLst>
                <a:ext uri="{FF2B5EF4-FFF2-40B4-BE49-F238E27FC236}">
                  <a16:creationId xmlns:a16="http://schemas.microsoft.com/office/drawing/2014/main" id="{76EC9571-47D4-24B3-BB10-61D0C9C7F629}"/>
                </a:ext>
              </a:extLst>
            </p:cNvPr>
            <p:cNvSpPr/>
            <p:nvPr/>
          </p:nvSpPr>
          <p:spPr>
            <a:xfrm>
              <a:off x="3802452" y="2763343"/>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Tree>
    <p:extLst>
      <p:ext uri="{BB962C8B-B14F-4D97-AF65-F5344CB8AC3E}">
        <p14:creationId xmlns:p14="http://schemas.microsoft.com/office/powerpoint/2010/main" val="210698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44;p66">
            <a:extLst>
              <a:ext uri="{FF2B5EF4-FFF2-40B4-BE49-F238E27FC236}">
                <a16:creationId xmlns:a16="http://schemas.microsoft.com/office/drawing/2014/main" id="{C2190F8B-4D19-7413-A85D-AD41B03404AD}"/>
              </a:ext>
            </a:extLst>
          </p:cNvPr>
          <p:cNvSpPr/>
          <p:nvPr/>
        </p:nvSpPr>
        <p:spPr>
          <a:xfrm>
            <a:off x="3598549" y="235962"/>
            <a:ext cx="2965880" cy="6145587"/>
          </a:xfrm>
          <a:custGeom>
            <a:avLst/>
            <a:gdLst/>
            <a:ahLst/>
            <a:cxnLst/>
            <a:rect l="l" t="t" r="r" b="b"/>
            <a:pathLst>
              <a:path w="43370" h="85981" extrusionOk="0">
                <a:moveTo>
                  <a:pt x="25827" y="3794"/>
                </a:moveTo>
                <a:lnTo>
                  <a:pt x="25827" y="4045"/>
                </a:lnTo>
                <a:lnTo>
                  <a:pt x="25845" y="4047"/>
                </a:lnTo>
                <a:cubicBezTo>
                  <a:pt x="25856" y="4066"/>
                  <a:pt x="25857" y="4090"/>
                  <a:pt x="25850" y="4111"/>
                </a:cubicBezTo>
                <a:lnTo>
                  <a:pt x="17205" y="4129"/>
                </a:lnTo>
                <a:lnTo>
                  <a:pt x="17193" y="4382"/>
                </a:lnTo>
                <a:lnTo>
                  <a:pt x="17156" y="4111"/>
                </a:lnTo>
                <a:cubicBezTo>
                  <a:pt x="17147" y="4092"/>
                  <a:pt x="17148" y="4068"/>
                  <a:pt x="17159" y="4048"/>
                </a:cubicBezTo>
                <a:lnTo>
                  <a:pt x="17226" y="4048"/>
                </a:lnTo>
                <a:lnTo>
                  <a:pt x="25807" y="4047"/>
                </a:lnTo>
                <a:lnTo>
                  <a:pt x="25827" y="3794"/>
                </a:lnTo>
                <a:close/>
                <a:moveTo>
                  <a:pt x="17178" y="3543"/>
                </a:moveTo>
                <a:cubicBezTo>
                  <a:pt x="16876" y="3543"/>
                  <a:pt x="16647" y="3775"/>
                  <a:pt x="16647" y="4083"/>
                </a:cubicBezTo>
                <a:cubicBezTo>
                  <a:pt x="16647" y="4395"/>
                  <a:pt x="16881" y="4631"/>
                  <a:pt x="17223" y="4631"/>
                </a:cubicBezTo>
                <a:lnTo>
                  <a:pt x="17227" y="4631"/>
                </a:lnTo>
                <a:lnTo>
                  <a:pt x="25757" y="4630"/>
                </a:lnTo>
                <a:cubicBezTo>
                  <a:pt x="25765" y="4631"/>
                  <a:pt x="25805" y="4633"/>
                  <a:pt x="25812" y="4633"/>
                </a:cubicBezTo>
                <a:cubicBezTo>
                  <a:pt x="26122" y="4633"/>
                  <a:pt x="26357" y="4397"/>
                  <a:pt x="26357" y="4083"/>
                </a:cubicBezTo>
                <a:cubicBezTo>
                  <a:pt x="26357" y="3775"/>
                  <a:pt x="26129" y="3543"/>
                  <a:pt x="25827" y="3543"/>
                </a:cubicBezTo>
                <a:lnTo>
                  <a:pt x="17256" y="3549"/>
                </a:lnTo>
                <a:cubicBezTo>
                  <a:pt x="17245" y="3547"/>
                  <a:pt x="17187" y="3543"/>
                  <a:pt x="17178" y="3543"/>
                </a:cubicBezTo>
                <a:close/>
                <a:moveTo>
                  <a:pt x="41722" y="7196"/>
                </a:moveTo>
                <a:lnTo>
                  <a:pt x="41722" y="78527"/>
                </a:lnTo>
                <a:lnTo>
                  <a:pt x="1739" y="78527"/>
                </a:lnTo>
                <a:lnTo>
                  <a:pt x="1739" y="7196"/>
                </a:lnTo>
                <a:close/>
                <a:moveTo>
                  <a:pt x="1488" y="6694"/>
                </a:moveTo>
                <a:cubicBezTo>
                  <a:pt x="1349" y="6694"/>
                  <a:pt x="1237" y="6806"/>
                  <a:pt x="1237" y="6945"/>
                </a:cubicBezTo>
                <a:lnTo>
                  <a:pt x="1237" y="78778"/>
                </a:lnTo>
                <a:cubicBezTo>
                  <a:pt x="1237" y="78917"/>
                  <a:pt x="1349" y="79029"/>
                  <a:pt x="1488" y="79029"/>
                </a:cubicBezTo>
                <a:lnTo>
                  <a:pt x="41972" y="79029"/>
                </a:lnTo>
                <a:cubicBezTo>
                  <a:pt x="42111" y="79029"/>
                  <a:pt x="42223" y="78917"/>
                  <a:pt x="42223" y="78778"/>
                </a:cubicBezTo>
                <a:lnTo>
                  <a:pt x="42223" y="6945"/>
                </a:lnTo>
                <a:cubicBezTo>
                  <a:pt x="42223" y="6806"/>
                  <a:pt x="42111" y="6694"/>
                  <a:pt x="41972" y="6694"/>
                </a:cubicBezTo>
                <a:close/>
                <a:moveTo>
                  <a:pt x="7894" y="81457"/>
                </a:moveTo>
                <a:cubicBezTo>
                  <a:pt x="7754" y="81457"/>
                  <a:pt x="7642" y="81569"/>
                  <a:pt x="7642" y="81708"/>
                </a:cubicBezTo>
                <a:lnTo>
                  <a:pt x="7642" y="81926"/>
                </a:lnTo>
                <a:cubicBezTo>
                  <a:pt x="7642" y="82065"/>
                  <a:pt x="7754" y="82177"/>
                  <a:pt x="7894" y="82177"/>
                </a:cubicBezTo>
                <a:lnTo>
                  <a:pt x="9495" y="82177"/>
                </a:lnTo>
                <a:cubicBezTo>
                  <a:pt x="9625" y="82177"/>
                  <a:pt x="9734" y="82077"/>
                  <a:pt x="9744" y="81947"/>
                </a:cubicBezTo>
                <a:lnTo>
                  <a:pt x="9764" y="81729"/>
                </a:lnTo>
                <a:cubicBezTo>
                  <a:pt x="9776" y="81582"/>
                  <a:pt x="9660" y="81457"/>
                  <a:pt x="9512" y="81457"/>
                </a:cubicBezTo>
                <a:close/>
                <a:moveTo>
                  <a:pt x="22144" y="81995"/>
                </a:moveTo>
                <a:lnTo>
                  <a:pt x="22144" y="82911"/>
                </a:lnTo>
                <a:lnTo>
                  <a:pt x="21208" y="82911"/>
                </a:lnTo>
                <a:lnTo>
                  <a:pt x="21208" y="81995"/>
                </a:lnTo>
                <a:close/>
                <a:moveTo>
                  <a:pt x="33797" y="83129"/>
                </a:moveTo>
                <a:cubicBezTo>
                  <a:pt x="33798" y="83130"/>
                  <a:pt x="33798" y="83130"/>
                  <a:pt x="33798" y="83131"/>
                </a:cubicBezTo>
                <a:lnTo>
                  <a:pt x="33797" y="83129"/>
                </a:lnTo>
                <a:close/>
                <a:moveTo>
                  <a:pt x="21046" y="81493"/>
                </a:moveTo>
                <a:cubicBezTo>
                  <a:pt x="20857" y="81493"/>
                  <a:pt x="20705" y="81646"/>
                  <a:pt x="20706" y="81835"/>
                </a:cubicBezTo>
                <a:lnTo>
                  <a:pt x="20706" y="83091"/>
                </a:lnTo>
                <a:cubicBezTo>
                  <a:pt x="20706" y="83268"/>
                  <a:pt x="20860" y="83413"/>
                  <a:pt x="21048" y="83413"/>
                </a:cubicBezTo>
                <a:lnTo>
                  <a:pt x="22304" y="83413"/>
                </a:lnTo>
                <a:lnTo>
                  <a:pt x="22304" y="83415"/>
                </a:lnTo>
                <a:cubicBezTo>
                  <a:pt x="22492" y="83415"/>
                  <a:pt x="22645" y="83268"/>
                  <a:pt x="22646" y="83091"/>
                </a:cubicBezTo>
                <a:lnTo>
                  <a:pt x="22646" y="81835"/>
                </a:lnTo>
                <a:cubicBezTo>
                  <a:pt x="22646" y="81647"/>
                  <a:pt x="22500" y="81493"/>
                  <a:pt x="22322" y="81493"/>
                </a:cubicBezTo>
                <a:lnTo>
                  <a:pt x="21048" y="81493"/>
                </a:lnTo>
                <a:cubicBezTo>
                  <a:pt x="21047" y="81493"/>
                  <a:pt x="21047" y="81493"/>
                  <a:pt x="21046" y="81493"/>
                </a:cubicBezTo>
                <a:close/>
                <a:moveTo>
                  <a:pt x="33684" y="81407"/>
                </a:moveTo>
                <a:cubicBezTo>
                  <a:pt x="33624" y="81407"/>
                  <a:pt x="33563" y="81420"/>
                  <a:pt x="33508" y="81446"/>
                </a:cubicBezTo>
                <a:cubicBezTo>
                  <a:pt x="33483" y="81458"/>
                  <a:pt x="33460" y="81476"/>
                  <a:pt x="33441" y="81496"/>
                </a:cubicBezTo>
                <a:lnTo>
                  <a:pt x="32861" y="82093"/>
                </a:lnTo>
                <a:cubicBezTo>
                  <a:pt x="32755" y="82198"/>
                  <a:pt x="32695" y="82342"/>
                  <a:pt x="32696" y="82490"/>
                </a:cubicBezTo>
                <a:cubicBezTo>
                  <a:pt x="32696" y="82668"/>
                  <a:pt x="32777" y="82796"/>
                  <a:pt x="32861" y="82904"/>
                </a:cubicBezTo>
                <a:lnTo>
                  <a:pt x="33442" y="83485"/>
                </a:lnTo>
                <a:cubicBezTo>
                  <a:pt x="33505" y="83551"/>
                  <a:pt x="33593" y="83587"/>
                  <a:pt x="33683" y="83587"/>
                </a:cubicBezTo>
                <a:lnTo>
                  <a:pt x="33683" y="83587"/>
                </a:lnTo>
                <a:cubicBezTo>
                  <a:pt x="33987" y="83585"/>
                  <a:pt x="34139" y="83219"/>
                  <a:pt x="33924" y="83004"/>
                </a:cubicBezTo>
                <a:lnTo>
                  <a:pt x="33411" y="82490"/>
                </a:lnTo>
                <a:lnTo>
                  <a:pt x="33925" y="81975"/>
                </a:lnTo>
                <a:cubicBezTo>
                  <a:pt x="34060" y="81842"/>
                  <a:pt x="34060" y="81626"/>
                  <a:pt x="33925" y="81493"/>
                </a:cubicBezTo>
                <a:cubicBezTo>
                  <a:pt x="33906" y="81475"/>
                  <a:pt x="33883" y="81458"/>
                  <a:pt x="33859" y="81446"/>
                </a:cubicBezTo>
                <a:cubicBezTo>
                  <a:pt x="33804" y="81420"/>
                  <a:pt x="33744" y="81407"/>
                  <a:pt x="33684" y="81407"/>
                </a:cubicBezTo>
                <a:close/>
                <a:moveTo>
                  <a:pt x="33683" y="83587"/>
                </a:moveTo>
                <a:cubicBezTo>
                  <a:pt x="33683" y="83587"/>
                  <a:pt x="33683" y="83587"/>
                  <a:pt x="33683" y="83587"/>
                </a:cubicBezTo>
                <a:lnTo>
                  <a:pt x="33684" y="83587"/>
                </a:lnTo>
                <a:cubicBezTo>
                  <a:pt x="33684" y="83587"/>
                  <a:pt x="33684" y="83587"/>
                  <a:pt x="33683" y="83587"/>
                </a:cubicBezTo>
                <a:close/>
                <a:moveTo>
                  <a:pt x="36715" y="501"/>
                </a:moveTo>
                <a:cubicBezTo>
                  <a:pt x="40106" y="501"/>
                  <a:pt x="42867" y="3262"/>
                  <a:pt x="42867" y="6654"/>
                </a:cubicBezTo>
                <a:lnTo>
                  <a:pt x="42867" y="79324"/>
                </a:lnTo>
                <a:cubicBezTo>
                  <a:pt x="42867" y="82717"/>
                  <a:pt x="40106" y="85476"/>
                  <a:pt x="36715" y="85476"/>
                </a:cubicBezTo>
                <a:lnTo>
                  <a:pt x="6656" y="85476"/>
                </a:lnTo>
                <a:cubicBezTo>
                  <a:pt x="3262" y="85476"/>
                  <a:pt x="503" y="82717"/>
                  <a:pt x="503" y="79324"/>
                </a:cubicBezTo>
                <a:lnTo>
                  <a:pt x="503" y="6654"/>
                </a:lnTo>
                <a:cubicBezTo>
                  <a:pt x="503" y="3262"/>
                  <a:pt x="3262" y="501"/>
                  <a:pt x="6656" y="501"/>
                </a:cubicBezTo>
                <a:close/>
                <a:moveTo>
                  <a:pt x="6656" y="0"/>
                </a:moveTo>
                <a:cubicBezTo>
                  <a:pt x="2986" y="0"/>
                  <a:pt x="1" y="2985"/>
                  <a:pt x="1" y="6655"/>
                </a:cubicBezTo>
                <a:lnTo>
                  <a:pt x="1" y="79324"/>
                </a:lnTo>
                <a:cubicBezTo>
                  <a:pt x="1" y="82995"/>
                  <a:pt x="2986" y="85980"/>
                  <a:pt x="6656" y="85980"/>
                </a:cubicBezTo>
                <a:lnTo>
                  <a:pt x="36715" y="85980"/>
                </a:lnTo>
                <a:cubicBezTo>
                  <a:pt x="40383" y="85980"/>
                  <a:pt x="43370" y="82993"/>
                  <a:pt x="43370" y="79324"/>
                </a:cubicBezTo>
                <a:lnTo>
                  <a:pt x="43370" y="6655"/>
                </a:lnTo>
                <a:cubicBezTo>
                  <a:pt x="43370" y="2985"/>
                  <a:pt x="40384" y="0"/>
                  <a:pt x="367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Rounded Corners 2">
            <a:extLst>
              <a:ext uri="{FF2B5EF4-FFF2-40B4-BE49-F238E27FC236}">
                <a16:creationId xmlns:a16="http://schemas.microsoft.com/office/drawing/2014/main" id="{50C2A60F-2E3A-C7C7-E3BC-80B65456AD8E}"/>
              </a:ext>
            </a:extLst>
          </p:cNvPr>
          <p:cNvSpPr/>
          <p:nvPr/>
        </p:nvSpPr>
        <p:spPr>
          <a:xfrm>
            <a:off x="3903834" y="5452532"/>
            <a:ext cx="1866971" cy="311149"/>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1600" dirty="0">
                <a:solidFill>
                  <a:schemeClr val="bg1">
                    <a:lumMod val="75000"/>
                  </a:schemeClr>
                </a:solidFill>
                <a:latin typeface="Arial Rounded MT Bold" panose="020F0704030504030204" pitchFamily="34" charset="0"/>
              </a:rPr>
              <a:t>Chat </a:t>
            </a:r>
            <a:r>
              <a:rPr lang="de-DE" sz="1600" dirty="0" err="1">
                <a:solidFill>
                  <a:schemeClr val="bg1">
                    <a:lumMod val="75000"/>
                  </a:schemeClr>
                </a:solidFill>
                <a:latin typeface="Arial Rounded MT Bold" panose="020F0704030504030204" pitchFamily="34" charset="0"/>
              </a:rPr>
              <a:t>with</a:t>
            </a:r>
            <a:r>
              <a:rPr lang="de-DE" sz="1600" dirty="0">
                <a:solidFill>
                  <a:schemeClr val="bg1">
                    <a:lumMod val="75000"/>
                  </a:schemeClr>
                </a:solidFill>
                <a:latin typeface="Arial Rounded MT Bold" panose="020F0704030504030204" pitchFamily="34" charset="0"/>
              </a:rPr>
              <a:t> Vera </a:t>
            </a:r>
            <a:endParaRPr lang="LID4096" sz="1600" dirty="0">
              <a:solidFill>
                <a:schemeClr val="bg1">
                  <a:lumMod val="75000"/>
                </a:schemeClr>
              </a:solidFill>
              <a:latin typeface="Arial Rounded MT Bold" panose="020F0704030504030204" pitchFamily="34" charset="0"/>
            </a:endParaRPr>
          </a:p>
        </p:txBody>
      </p:sp>
      <p:sp>
        <p:nvSpPr>
          <p:cNvPr id="4" name="Oval 3">
            <a:extLst>
              <a:ext uri="{FF2B5EF4-FFF2-40B4-BE49-F238E27FC236}">
                <a16:creationId xmlns:a16="http://schemas.microsoft.com/office/drawing/2014/main" id="{B0C0B6F3-741E-32DB-1B31-5E513D50CF85}"/>
              </a:ext>
            </a:extLst>
          </p:cNvPr>
          <p:cNvSpPr/>
          <p:nvPr/>
        </p:nvSpPr>
        <p:spPr>
          <a:xfrm>
            <a:off x="5973557" y="5452532"/>
            <a:ext cx="311149" cy="311149"/>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a:t>
            </a:r>
            <a:endParaRPr lang="LID4096" sz="2400" dirty="0">
              <a:solidFill>
                <a:schemeClr val="tx1"/>
              </a:solidFill>
            </a:endParaRPr>
          </a:p>
        </p:txBody>
      </p:sp>
      <p:grpSp>
        <p:nvGrpSpPr>
          <p:cNvPr id="10" name="Group 9">
            <a:extLst>
              <a:ext uri="{FF2B5EF4-FFF2-40B4-BE49-F238E27FC236}">
                <a16:creationId xmlns:a16="http://schemas.microsoft.com/office/drawing/2014/main" id="{30803921-41CC-4F59-5880-5BD51484969B}"/>
              </a:ext>
            </a:extLst>
          </p:cNvPr>
          <p:cNvGrpSpPr/>
          <p:nvPr/>
        </p:nvGrpSpPr>
        <p:grpSpPr>
          <a:xfrm>
            <a:off x="3814233" y="855133"/>
            <a:ext cx="330200" cy="211666"/>
            <a:chOff x="3814233" y="855133"/>
            <a:chExt cx="330200" cy="211666"/>
          </a:xfrm>
        </p:grpSpPr>
        <p:cxnSp>
          <p:nvCxnSpPr>
            <p:cNvPr id="6" name="Straight Connector 5">
              <a:extLst>
                <a:ext uri="{FF2B5EF4-FFF2-40B4-BE49-F238E27FC236}">
                  <a16:creationId xmlns:a16="http://schemas.microsoft.com/office/drawing/2014/main" id="{8F3F191B-217C-C353-78EF-3F3401A9F436}"/>
                </a:ext>
              </a:extLst>
            </p:cNvPr>
            <p:cNvCxnSpPr/>
            <p:nvPr/>
          </p:nvCxnSpPr>
          <p:spPr>
            <a:xfrm>
              <a:off x="3814233" y="855133"/>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7A621B64-B387-FECF-AD06-E3EE98FB582B}"/>
                </a:ext>
              </a:extLst>
            </p:cNvPr>
            <p:cNvCxnSpPr/>
            <p:nvPr/>
          </p:nvCxnSpPr>
          <p:spPr>
            <a:xfrm>
              <a:off x="3814233" y="960966"/>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36BA4ACD-5C7E-EE40-CFBF-6546AA1D39C4}"/>
                </a:ext>
              </a:extLst>
            </p:cNvPr>
            <p:cNvCxnSpPr/>
            <p:nvPr/>
          </p:nvCxnSpPr>
          <p:spPr>
            <a:xfrm>
              <a:off x="3814233" y="1066799"/>
              <a:ext cx="330200" cy="0"/>
            </a:xfrm>
            <a:prstGeom prst="line">
              <a:avLst/>
            </a:prstGeom>
            <a:ln w="38100"/>
          </p:spPr>
          <p:style>
            <a:lnRef idx="2">
              <a:schemeClr val="dk1"/>
            </a:lnRef>
            <a:fillRef idx="0">
              <a:schemeClr val="dk1"/>
            </a:fillRef>
            <a:effectRef idx="1">
              <a:schemeClr val="dk1"/>
            </a:effectRef>
            <a:fontRef idx="minor">
              <a:schemeClr val="tx1"/>
            </a:fontRef>
          </p:style>
        </p:cxnSp>
      </p:grpSp>
      <p:sp>
        <p:nvSpPr>
          <p:cNvPr id="11" name="TextBox 10">
            <a:extLst>
              <a:ext uri="{FF2B5EF4-FFF2-40B4-BE49-F238E27FC236}">
                <a16:creationId xmlns:a16="http://schemas.microsoft.com/office/drawing/2014/main" id="{7B1E50D5-3B4B-5334-0C42-FA3501C2EA70}"/>
              </a:ext>
            </a:extLst>
          </p:cNvPr>
          <p:cNvSpPr txBox="1"/>
          <p:nvPr/>
        </p:nvSpPr>
        <p:spPr>
          <a:xfrm>
            <a:off x="3704385" y="724987"/>
            <a:ext cx="2755681" cy="461665"/>
          </a:xfrm>
          <a:prstGeom prst="rect">
            <a:avLst/>
          </a:prstGeom>
          <a:noFill/>
        </p:spPr>
        <p:txBody>
          <a:bodyPr wrap="square" rtlCol="0">
            <a:spAutoFit/>
          </a:bodyPr>
          <a:lstStyle/>
          <a:p>
            <a:pPr algn="ctr"/>
            <a:r>
              <a:rPr lang="de-DE" sz="2400" dirty="0">
                <a:latin typeface="Comic Sans MS" panose="030F0702030302020204" pitchFamily="66" charset="0"/>
              </a:rPr>
              <a:t>Vera</a:t>
            </a:r>
            <a:endParaRPr lang="LID4096" sz="2400" dirty="0">
              <a:latin typeface="Comic Sans MS" panose="030F0702030302020204" pitchFamily="66" charset="0"/>
            </a:endParaRPr>
          </a:p>
        </p:txBody>
      </p:sp>
      <p:grpSp>
        <p:nvGrpSpPr>
          <p:cNvPr id="12" name="Group 11">
            <a:extLst>
              <a:ext uri="{FF2B5EF4-FFF2-40B4-BE49-F238E27FC236}">
                <a16:creationId xmlns:a16="http://schemas.microsoft.com/office/drawing/2014/main" id="{99B3FCC9-F831-13B7-625D-70605460801E}"/>
              </a:ext>
            </a:extLst>
          </p:cNvPr>
          <p:cNvGrpSpPr/>
          <p:nvPr/>
        </p:nvGrpSpPr>
        <p:grpSpPr>
          <a:xfrm>
            <a:off x="3903834" y="4523494"/>
            <a:ext cx="2380872" cy="807699"/>
            <a:chOff x="2906702" y="2753011"/>
            <a:chExt cx="3443079" cy="2640255"/>
          </a:xfrm>
        </p:grpSpPr>
        <p:grpSp>
          <p:nvGrpSpPr>
            <p:cNvPr id="13" name="Group 12">
              <a:extLst>
                <a:ext uri="{FF2B5EF4-FFF2-40B4-BE49-F238E27FC236}">
                  <a16:creationId xmlns:a16="http://schemas.microsoft.com/office/drawing/2014/main" id="{3F1CF853-4782-E5F8-488B-DACFC48DEA23}"/>
                </a:ext>
              </a:extLst>
            </p:cNvPr>
            <p:cNvGrpSpPr/>
            <p:nvPr/>
          </p:nvGrpSpPr>
          <p:grpSpPr>
            <a:xfrm>
              <a:off x="2906702" y="2753011"/>
              <a:ext cx="3443079" cy="2640255"/>
              <a:chOff x="3560710" y="1350405"/>
              <a:chExt cx="3443079" cy="2640255"/>
            </a:xfrm>
          </p:grpSpPr>
          <p:sp>
            <p:nvSpPr>
              <p:cNvPr id="15" name="Rectangle: Rounded Corners 14">
                <a:extLst>
                  <a:ext uri="{FF2B5EF4-FFF2-40B4-BE49-F238E27FC236}">
                    <a16:creationId xmlns:a16="http://schemas.microsoft.com/office/drawing/2014/main" id="{62F7DEB0-D282-B107-511B-5F68C79CA68E}"/>
                  </a:ext>
                </a:extLst>
              </p:cNvPr>
              <p:cNvSpPr/>
              <p:nvPr/>
            </p:nvSpPr>
            <p:spPr>
              <a:xfrm>
                <a:off x="4493276" y="1350405"/>
                <a:ext cx="2510513"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That’s really concerning, especially since they’re not even trying to hide it. It means they feel like there won’t be consequences, but that’s not okay.</a:t>
                </a:r>
              </a:p>
              <a:p>
                <a:endParaRPr lang="en-US" sz="400" dirty="0">
                  <a:solidFill>
                    <a:schemeClr val="tx1"/>
                  </a:solidFill>
                </a:endParaRPr>
              </a:p>
              <a:p>
                <a:r>
                  <a:rPr lang="en-US" sz="4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400" dirty="0">
                  <a:solidFill>
                    <a:schemeClr val="tx1"/>
                  </a:solidFill>
                </a:endParaRPr>
              </a:p>
              <a:p>
                <a:r>
                  <a:rPr lang="en-US" sz="400" dirty="0">
                    <a:solidFill>
                      <a:schemeClr val="tx1"/>
                    </a:solidFill>
                  </a:rPr>
                  <a:t>I also want to check in on how you’re feeling emotionally—has this been affecting your sleep, concentration, or motivation at school? I want to make sure you have the support you need</a:t>
                </a:r>
                <a:r>
                  <a:rPr lang="en-US" sz="600" dirty="0">
                    <a:solidFill>
                      <a:schemeClr val="tx1"/>
                    </a:solidFill>
                  </a:rPr>
                  <a:t>.</a:t>
                </a:r>
              </a:p>
            </p:txBody>
          </p:sp>
          <p:sp>
            <p:nvSpPr>
              <p:cNvPr id="16" name="Isosceles Triangle 15">
                <a:extLst>
                  <a:ext uri="{FF2B5EF4-FFF2-40B4-BE49-F238E27FC236}">
                    <a16:creationId xmlns:a16="http://schemas.microsoft.com/office/drawing/2014/main" id="{6F88E22B-DBBD-AE9F-99F6-2E4B02141227}"/>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Rectangle 16">
                <a:extLst>
                  <a:ext uri="{FF2B5EF4-FFF2-40B4-BE49-F238E27FC236}">
                    <a16:creationId xmlns:a16="http://schemas.microsoft.com/office/drawing/2014/main" id="{67D2B55F-44C9-D1A0-DC95-09BA107647B8}"/>
                  </a:ext>
                </a:extLst>
              </p:cNvPr>
              <p:cNvSpPr/>
              <p:nvPr/>
            </p:nvSpPr>
            <p:spPr>
              <a:xfrm>
                <a:off x="4456460" y="1381498"/>
                <a:ext cx="213910" cy="60167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8" name="Straight Connector 17">
                <a:extLst>
                  <a:ext uri="{FF2B5EF4-FFF2-40B4-BE49-F238E27FC236}">
                    <a16:creationId xmlns:a16="http://schemas.microsoft.com/office/drawing/2014/main" id="{EEEFE16B-2A1C-CA67-6DB0-73D3EDE82E6A}"/>
                  </a:ext>
                </a:extLst>
              </p:cNvPr>
              <p:cNvCxnSpPr>
                <a:cxnSpLocks/>
                <a:stCxn id="16" idx="3"/>
              </p:cNvCxnSpPr>
              <p:nvPr/>
            </p:nvCxnSpPr>
            <p:spPr>
              <a:xfrm flipV="1">
                <a:off x="4492918" y="1350405"/>
                <a:ext cx="556920"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F780ABC-4FA1-1C36-9CE3-E67E2CB2E702}"/>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4" name="Rectangle 13">
              <a:extLst>
                <a:ext uri="{FF2B5EF4-FFF2-40B4-BE49-F238E27FC236}">
                  <a16:creationId xmlns:a16="http://schemas.microsoft.com/office/drawing/2014/main" id="{CCB7B2C8-7FBE-1955-5A9B-D4DA0152B5D2}"/>
                </a:ext>
              </a:extLst>
            </p:cNvPr>
            <p:cNvSpPr/>
            <p:nvPr/>
          </p:nvSpPr>
          <p:spPr>
            <a:xfrm>
              <a:off x="3802452" y="2784108"/>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23" name="Rectangle: Rounded Corners 22">
            <a:extLst>
              <a:ext uri="{FF2B5EF4-FFF2-40B4-BE49-F238E27FC236}">
                <a16:creationId xmlns:a16="http://schemas.microsoft.com/office/drawing/2014/main" id="{D675CA74-960D-3C15-91B4-710FD04B96FC}"/>
              </a:ext>
            </a:extLst>
          </p:cNvPr>
          <p:cNvSpPr/>
          <p:nvPr/>
        </p:nvSpPr>
        <p:spPr>
          <a:xfrm flipH="1">
            <a:off x="3903834" y="4179737"/>
            <a:ext cx="2004458" cy="221454"/>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They are using their personal accounts.</a:t>
            </a:r>
          </a:p>
        </p:txBody>
      </p:sp>
      <p:sp>
        <p:nvSpPr>
          <p:cNvPr id="24" name="Isosceles Triangle 23">
            <a:extLst>
              <a:ext uri="{FF2B5EF4-FFF2-40B4-BE49-F238E27FC236}">
                <a16:creationId xmlns:a16="http://schemas.microsoft.com/office/drawing/2014/main" id="{F1E37BF4-C314-CDC5-6BCA-1DECE3E873EE}"/>
              </a:ext>
            </a:extLst>
          </p:cNvPr>
          <p:cNvSpPr/>
          <p:nvPr/>
        </p:nvSpPr>
        <p:spPr>
          <a:xfrm rot="5400000" flipH="1">
            <a:off x="5988391" y="4090655"/>
            <a:ext cx="207232" cy="38539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 name="Rectangle 24">
            <a:extLst>
              <a:ext uri="{FF2B5EF4-FFF2-40B4-BE49-F238E27FC236}">
                <a16:creationId xmlns:a16="http://schemas.microsoft.com/office/drawing/2014/main" id="{A60DE958-419D-28D9-BC4C-9D04361E3C0C}"/>
              </a:ext>
            </a:extLst>
          </p:cNvPr>
          <p:cNvSpPr/>
          <p:nvPr/>
        </p:nvSpPr>
        <p:spPr>
          <a:xfrm flipH="1">
            <a:off x="5817739" y="4182624"/>
            <a:ext cx="124097" cy="16710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26" name="Straight Connector 25">
            <a:extLst>
              <a:ext uri="{FF2B5EF4-FFF2-40B4-BE49-F238E27FC236}">
                <a16:creationId xmlns:a16="http://schemas.microsoft.com/office/drawing/2014/main" id="{93F42732-9842-CB25-9C77-2C3BFB67A0F6}"/>
              </a:ext>
            </a:extLst>
          </p:cNvPr>
          <p:cNvCxnSpPr>
            <a:cxnSpLocks/>
            <a:stCxn id="24" idx="5"/>
          </p:cNvCxnSpPr>
          <p:nvPr/>
        </p:nvCxnSpPr>
        <p:spPr>
          <a:xfrm flipH="1" flipV="1">
            <a:off x="5669063" y="4179737"/>
            <a:ext cx="42294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7819D9F6-B7C8-EF84-8316-5453F4D95096}"/>
              </a:ext>
            </a:extLst>
          </p:cNvPr>
          <p:cNvSpPr/>
          <p:nvPr/>
        </p:nvSpPr>
        <p:spPr>
          <a:xfrm rot="19369363" flipH="1">
            <a:off x="5871349" y="4323196"/>
            <a:ext cx="80977" cy="4571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2" name="Rectangle 21">
            <a:extLst>
              <a:ext uri="{FF2B5EF4-FFF2-40B4-BE49-F238E27FC236}">
                <a16:creationId xmlns:a16="http://schemas.microsoft.com/office/drawing/2014/main" id="{81250EC2-E649-5552-B737-1AE2683BE286}"/>
              </a:ext>
            </a:extLst>
          </p:cNvPr>
          <p:cNvSpPr/>
          <p:nvPr/>
        </p:nvSpPr>
        <p:spPr>
          <a:xfrm flipH="1">
            <a:off x="5669064" y="4190634"/>
            <a:ext cx="245317" cy="2066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5" name="Group 4">
            <a:extLst>
              <a:ext uri="{FF2B5EF4-FFF2-40B4-BE49-F238E27FC236}">
                <a16:creationId xmlns:a16="http://schemas.microsoft.com/office/drawing/2014/main" id="{284568CB-18C4-E7A8-8B9E-A92D200DD1A6}"/>
              </a:ext>
            </a:extLst>
          </p:cNvPr>
          <p:cNvGrpSpPr/>
          <p:nvPr/>
        </p:nvGrpSpPr>
        <p:grpSpPr>
          <a:xfrm>
            <a:off x="3903834" y="3372609"/>
            <a:ext cx="2380872" cy="693822"/>
            <a:chOff x="2906702" y="2753011"/>
            <a:chExt cx="5758903" cy="2640255"/>
          </a:xfrm>
        </p:grpSpPr>
        <p:grpSp>
          <p:nvGrpSpPr>
            <p:cNvPr id="7" name="Group 6">
              <a:extLst>
                <a:ext uri="{FF2B5EF4-FFF2-40B4-BE49-F238E27FC236}">
                  <a16:creationId xmlns:a16="http://schemas.microsoft.com/office/drawing/2014/main" id="{4C6551D1-4224-01FC-453E-CAB058C16A6E}"/>
                </a:ext>
              </a:extLst>
            </p:cNvPr>
            <p:cNvGrpSpPr/>
            <p:nvPr/>
          </p:nvGrpSpPr>
          <p:grpSpPr>
            <a:xfrm>
              <a:off x="2906702" y="2753011"/>
              <a:ext cx="5758903" cy="2640255"/>
              <a:chOff x="3560710" y="1350405"/>
              <a:chExt cx="5758903" cy="2640255"/>
            </a:xfrm>
          </p:grpSpPr>
          <p:sp>
            <p:nvSpPr>
              <p:cNvPr id="21" name="Rectangle: Rounded Corners 20">
                <a:extLst>
                  <a:ext uri="{FF2B5EF4-FFF2-40B4-BE49-F238E27FC236}">
                    <a16:creationId xmlns:a16="http://schemas.microsoft.com/office/drawing/2014/main" id="{DD731ECC-000F-A66E-7AEB-D182AE009D2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400" dirty="0">
                  <a:solidFill>
                    <a:schemeClr val="tx1"/>
                  </a:solidFill>
                </a:endParaRPr>
              </a:p>
              <a:p>
                <a:r>
                  <a:rPr lang="en-US" sz="4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28" name="Isosceles Triangle 27">
                <a:extLst>
                  <a:ext uri="{FF2B5EF4-FFF2-40B4-BE49-F238E27FC236}">
                    <a16:creationId xmlns:a16="http://schemas.microsoft.com/office/drawing/2014/main" id="{ECB086DF-4282-E232-5FB0-BA78E6F558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Rectangle 28">
                <a:extLst>
                  <a:ext uri="{FF2B5EF4-FFF2-40B4-BE49-F238E27FC236}">
                    <a16:creationId xmlns:a16="http://schemas.microsoft.com/office/drawing/2014/main" id="{A2542484-276E-4944-0987-FE412E777D3D}"/>
                  </a:ext>
                </a:extLst>
              </p:cNvPr>
              <p:cNvSpPr/>
              <p:nvPr/>
            </p:nvSpPr>
            <p:spPr>
              <a:xfrm>
                <a:off x="4414029" y="1360485"/>
                <a:ext cx="216289" cy="56574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0" name="Straight Connector 29">
                <a:extLst>
                  <a:ext uri="{FF2B5EF4-FFF2-40B4-BE49-F238E27FC236}">
                    <a16:creationId xmlns:a16="http://schemas.microsoft.com/office/drawing/2014/main" id="{02689AD7-8E26-21D5-5616-4A2BAEF831B4}"/>
                  </a:ext>
                </a:extLst>
              </p:cNvPr>
              <p:cNvCxnSpPr>
                <a:cxnSpLocks/>
                <a:stCxn id="28" idx="5"/>
              </p:cNvCxnSpPr>
              <p:nvPr/>
            </p:nvCxnSpPr>
            <p:spPr>
              <a:xfrm flipV="1">
                <a:off x="4026814" y="1350405"/>
                <a:ext cx="1023023" cy="4"/>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1" name="Rectangle 30">
                <a:extLst>
                  <a:ext uri="{FF2B5EF4-FFF2-40B4-BE49-F238E27FC236}">
                    <a16:creationId xmlns:a16="http://schemas.microsoft.com/office/drawing/2014/main" id="{CBB85F3C-C9B7-3875-252C-96677423665D}"/>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0" name="Rectangle 19">
              <a:extLst>
                <a:ext uri="{FF2B5EF4-FFF2-40B4-BE49-F238E27FC236}">
                  <a16:creationId xmlns:a16="http://schemas.microsoft.com/office/drawing/2014/main" id="{8C9CE797-E026-8EC1-7F31-1D6118E42477}"/>
                </a:ext>
              </a:extLst>
            </p:cNvPr>
            <p:cNvSpPr/>
            <p:nvPr/>
          </p:nvSpPr>
          <p:spPr>
            <a:xfrm>
              <a:off x="3802452" y="2787511"/>
              <a:ext cx="593378"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1" name="Group 40">
            <a:extLst>
              <a:ext uri="{FF2B5EF4-FFF2-40B4-BE49-F238E27FC236}">
                <a16:creationId xmlns:a16="http://schemas.microsoft.com/office/drawing/2014/main" id="{58095738-E867-A507-55FE-374B56D2C567}"/>
              </a:ext>
            </a:extLst>
          </p:cNvPr>
          <p:cNvGrpSpPr/>
          <p:nvPr/>
        </p:nvGrpSpPr>
        <p:grpSpPr>
          <a:xfrm flipH="1">
            <a:off x="3903834" y="3019172"/>
            <a:ext cx="2380872" cy="242429"/>
            <a:chOff x="2906702" y="2753011"/>
            <a:chExt cx="5758905" cy="1018695"/>
          </a:xfrm>
        </p:grpSpPr>
        <p:grpSp>
          <p:nvGrpSpPr>
            <p:cNvPr id="42" name="Group 41">
              <a:extLst>
                <a:ext uri="{FF2B5EF4-FFF2-40B4-BE49-F238E27FC236}">
                  <a16:creationId xmlns:a16="http://schemas.microsoft.com/office/drawing/2014/main" id="{AF07EA6E-76B4-3D31-35E7-1BD7AC06DB97}"/>
                </a:ext>
              </a:extLst>
            </p:cNvPr>
            <p:cNvGrpSpPr/>
            <p:nvPr/>
          </p:nvGrpSpPr>
          <p:grpSpPr>
            <a:xfrm>
              <a:off x="2906702" y="2753011"/>
              <a:ext cx="5758905" cy="1018695"/>
              <a:chOff x="3560710" y="1350405"/>
              <a:chExt cx="5758905" cy="1018695"/>
            </a:xfrm>
          </p:grpSpPr>
          <p:sp>
            <p:nvSpPr>
              <p:cNvPr id="44" name="Rectangle: Rounded Corners 43">
                <a:extLst>
                  <a:ext uri="{FF2B5EF4-FFF2-40B4-BE49-F238E27FC236}">
                    <a16:creationId xmlns:a16="http://schemas.microsoft.com/office/drawing/2014/main" id="{AD2F24E9-D45C-D17A-C1AD-F96D56C7FC4C}"/>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a high school student. It has been going on by the same group of students since middle school. It generates from getting made fun of in the hallways to </a:t>
                </a:r>
                <a:r>
                  <a:rPr lang="en-US" sz="400" dirty="0" err="1">
                    <a:solidFill>
                      <a:schemeClr val="tx1"/>
                    </a:solidFill>
                  </a:rPr>
                  <a:t>cyberbulling</a:t>
                </a:r>
                <a:r>
                  <a:rPr lang="en-US" sz="400" dirty="0">
                    <a:solidFill>
                      <a:schemeClr val="tx1"/>
                    </a:solidFill>
                  </a:rPr>
                  <a:t>. It makes me feel very insecure and unsafe.</a:t>
                </a:r>
              </a:p>
            </p:txBody>
          </p:sp>
          <p:sp>
            <p:nvSpPr>
              <p:cNvPr id="45" name="Isosceles Triangle 44">
                <a:extLst>
                  <a:ext uri="{FF2B5EF4-FFF2-40B4-BE49-F238E27FC236}">
                    <a16:creationId xmlns:a16="http://schemas.microsoft.com/office/drawing/2014/main" id="{4A6AE225-6358-2711-5509-9B199DF945AA}"/>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Rectangle 45">
                <a:extLst>
                  <a:ext uri="{FF2B5EF4-FFF2-40B4-BE49-F238E27FC236}">
                    <a16:creationId xmlns:a16="http://schemas.microsoft.com/office/drawing/2014/main" id="{1307F78F-65F7-755D-00DA-FC0965983285}"/>
                  </a:ext>
                </a:extLst>
              </p:cNvPr>
              <p:cNvSpPr/>
              <p:nvPr/>
            </p:nvSpPr>
            <p:spPr>
              <a:xfrm>
                <a:off x="4426943" y="1360486"/>
                <a:ext cx="275189" cy="53209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7" name="Straight Connector 46">
                <a:extLst>
                  <a:ext uri="{FF2B5EF4-FFF2-40B4-BE49-F238E27FC236}">
                    <a16:creationId xmlns:a16="http://schemas.microsoft.com/office/drawing/2014/main" id="{00005B6F-EB20-5F79-1547-DA02CDD57C6D}"/>
                  </a:ext>
                </a:extLst>
              </p:cNvPr>
              <p:cNvCxnSpPr>
                <a:cxnSpLocks/>
                <a:stCxn id="45" idx="5"/>
              </p:cNvCxnSpPr>
              <p:nvPr/>
            </p:nvCxnSpPr>
            <p:spPr>
              <a:xfrm flipV="1">
                <a:off x="4026812" y="1350405"/>
                <a:ext cx="1023026" cy="4"/>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62FA1A9C-F4E1-3D92-E403-F8E82F6EB03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3" name="Rectangle 42">
              <a:extLst>
                <a:ext uri="{FF2B5EF4-FFF2-40B4-BE49-F238E27FC236}">
                  <a16:creationId xmlns:a16="http://schemas.microsoft.com/office/drawing/2014/main" id="{2131F886-F50B-01B9-4E61-01FC213214CD}"/>
                </a:ext>
              </a:extLst>
            </p:cNvPr>
            <p:cNvSpPr/>
            <p:nvPr/>
          </p:nvSpPr>
          <p:spPr>
            <a:xfrm>
              <a:off x="3802450" y="2796708"/>
              <a:ext cx="593378"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0" name="Group 49">
            <a:extLst>
              <a:ext uri="{FF2B5EF4-FFF2-40B4-BE49-F238E27FC236}">
                <a16:creationId xmlns:a16="http://schemas.microsoft.com/office/drawing/2014/main" id="{E91AFFC7-342A-475D-04FA-8FFA3FA87AE0}"/>
              </a:ext>
            </a:extLst>
          </p:cNvPr>
          <p:cNvGrpSpPr/>
          <p:nvPr/>
        </p:nvGrpSpPr>
        <p:grpSpPr>
          <a:xfrm>
            <a:off x="3903833" y="2597126"/>
            <a:ext cx="2380873" cy="311150"/>
            <a:chOff x="2906702" y="2753011"/>
            <a:chExt cx="5758903" cy="2640255"/>
          </a:xfrm>
        </p:grpSpPr>
        <p:grpSp>
          <p:nvGrpSpPr>
            <p:cNvPr id="51" name="Group 50">
              <a:extLst>
                <a:ext uri="{FF2B5EF4-FFF2-40B4-BE49-F238E27FC236}">
                  <a16:creationId xmlns:a16="http://schemas.microsoft.com/office/drawing/2014/main" id="{386FDB01-9B0E-3F1F-CE11-A733258C76AC}"/>
                </a:ext>
              </a:extLst>
            </p:cNvPr>
            <p:cNvGrpSpPr/>
            <p:nvPr/>
          </p:nvGrpSpPr>
          <p:grpSpPr>
            <a:xfrm>
              <a:off x="2906702" y="2753011"/>
              <a:ext cx="5758903" cy="2640255"/>
              <a:chOff x="3560710" y="1350405"/>
              <a:chExt cx="5758903" cy="2640255"/>
            </a:xfrm>
          </p:grpSpPr>
          <p:sp>
            <p:nvSpPr>
              <p:cNvPr id="53" name="Rectangle: Rounded Corners 52">
                <a:extLst>
                  <a:ext uri="{FF2B5EF4-FFF2-40B4-BE49-F238E27FC236}">
                    <a16:creationId xmlns:a16="http://schemas.microsoft.com/office/drawing/2014/main" id="{255D5B1F-78A8-3066-7E5C-43FC17B46DD9}"/>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really sorry you're going through this. That sounds incredibly tough, and I'm really glad you’re sharing this with me. You don’t have to go through it alone. Can you tell me more about what’s been happening? When did it start, and how does it make you feel?</a:t>
                </a:r>
              </a:p>
            </p:txBody>
          </p:sp>
          <p:sp>
            <p:nvSpPr>
              <p:cNvPr id="54" name="Isosceles Triangle 53">
                <a:extLst>
                  <a:ext uri="{FF2B5EF4-FFF2-40B4-BE49-F238E27FC236}">
                    <a16:creationId xmlns:a16="http://schemas.microsoft.com/office/drawing/2014/main" id="{C0A71819-8E0A-2F4D-A2AA-490F7D53A35E}"/>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5" name="Rectangle 54">
                <a:extLst>
                  <a:ext uri="{FF2B5EF4-FFF2-40B4-BE49-F238E27FC236}">
                    <a16:creationId xmlns:a16="http://schemas.microsoft.com/office/drawing/2014/main" id="{14F75822-58E0-E1C9-B577-AC91B9744866}"/>
                  </a:ext>
                </a:extLst>
              </p:cNvPr>
              <p:cNvSpPr/>
              <p:nvPr/>
            </p:nvSpPr>
            <p:spPr>
              <a:xfrm>
                <a:off x="4405224" y="1360494"/>
                <a:ext cx="248016" cy="56604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6" name="Straight Connector 55">
                <a:extLst>
                  <a:ext uri="{FF2B5EF4-FFF2-40B4-BE49-F238E27FC236}">
                    <a16:creationId xmlns:a16="http://schemas.microsoft.com/office/drawing/2014/main" id="{9199483E-D9D8-D029-212E-EC98CF2DD69B}"/>
                  </a:ext>
                </a:extLst>
              </p:cNvPr>
              <p:cNvCxnSpPr>
                <a:cxnSpLocks/>
                <a:stCxn id="54" idx="5"/>
              </p:cNvCxnSpPr>
              <p:nvPr/>
            </p:nvCxnSpPr>
            <p:spPr>
              <a:xfrm>
                <a:off x="4026814" y="1350405"/>
                <a:ext cx="1023025" cy="0"/>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7" name="Rectangle 56">
                <a:extLst>
                  <a:ext uri="{FF2B5EF4-FFF2-40B4-BE49-F238E27FC236}">
                    <a16:creationId xmlns:a16="http://schemas.microsoft.com/office/drawing/2014/main" id="{EED32FAF-BFC8-DC61-BB95-89B077DC0203}"/>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2" name="Rectangle 51">
              <a:extLst>
                <a:ext uri="{FF2B5EF4-FFF2-40B4-BE49-F238E27FC236}">
                  <a16:creationId xmlns:a16="http://schemas.microsoft.com/office/drawing/2014/main" id="{EE939D7C-9537-8553-6321-EF2F0A84C06D}"/>
                </a:ext>
              </a:extLst>
            </p:cNvPr>
            <p:cNvSpPr/>
            <p:nvPr/>
          </p:nvSpPr>
          <p:spPr>
            <a:xfrm>
              <a:off x="3802451" y="2830721"/>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9" name="Group 58">
            <a:extLst>
              <a:ext uri="{FF2B5EF4-FFF2-40B4-BE49-F238E27FC236}">
                <a16:creationId xmlns:a16="http://schemas.microsoft.com/office/drawing/2014/main" id="{DB294883-8965-8099-03B1-CA264539A657}"/>
              </a:ext>
            </a:extLst>
          </p:cNvPr>
          <p:cNvGrpSpPr/>
          <p:nvPr/>
        </p:nvGrpSpPr>
        <p:grpSpPr>
          <a:xfrm flipH="1">
            <a:off x="3903833" y="2300317"/>
            <a:ext cx="2380873" cy="190231"/>
            <a:chOff x="2906702" y="2753011"/>
            <a:chExt cx="5758905" cy="1018695"/>
          </a:xfrm>
        </p:grpSpPr>
        <p:grpSp>
          <p:nvGrpSpPr>
            <p:cNvPr id="60" name="Group 59">
              <a:extLst>
                <a:ext uri="{FF2B5EF4-FFF2-40B4-BE49-F238E27FC236}">
                  <a16:creationId xmlns:a16="http://schemas.microsoft.com/office/drawing/2014/main" id="{E82B51ED-939B-E978-5454-BB4B7B8010F6}"/>
                </a:ext>
              </a:extLst>
            </p:cNvPr>
            <p:cNvGrpSpPr/>
            <p:nvPr/>
          </p:nvGrpSpPr>
          <p:grpSpPr>
            <a:xfrm>
              <a:off x="2906702" y="2753011"/>
              <a:ext cx="5758905" cy="1018695"/>
              <a:chOff x="3560710" y="1350405"/>
              <a:chExt cx="5758905" cy="1018695"/>
            </a:xfrm>
          </p:grpSpPr>
          <p:sp>
            <p:nvSpPr>
              <p:cNvPr id="62" name="Rectangle: Rounded Corners 61">
                <a:extLst>
                  <a:ext uri="{FF2B5EF4-FFF2-40B4-BE49-F238E27FC236}">
                    <a16:creationId xmlns:a16="http://schemas.microsoft.com/office/drawing/2014/main" id="{8A5553C6-58D2-2916-18DD-4DF6B696DC6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Hi, I'm currently being bullied at school. I cannot let my parents nor friends know about this. What can you do to help?</a:t>
                </a:r>
              </a:p>
            </p:txBody>
          </p:sp>
          <p:sp>
            <p:nvSpPr>
              <p:cNvPr id="63" name="Isosceles Triangle 62">
                <a:extLst>
                  <a:ext uri="{FF2B5EF4-FFF2-40B4-BE49-F238E27FC236}">
                    <a16:creationId xmlns:a16="http://schemas.microsoft.com/office/drawing/2014/main" id="{907B0B57-2FF0-FF3D-7BA9-517872D19375}"/>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4" name="Rectangle 63">
                <a:extLst>
                  <a:ext uri="{FF2B5EF4-FFF2-40B4-BE49-F238E27FC236}">
                    <a16:creationId xmlns:a16="http://schemas.microsoft.com/office/drawing/2014/main" id="{08DCBDE4-224C-B7CB-D215-830672C1E5CD}"/>
                  </a:ext>
                </a:extLst>
              </p:cNvPr>
              <p:cNvSpPr/>
              <p:nvPr/>
            </p:nvSpPr>
            <p:spPr>
              <a:xfrm>
                <a:off x="4438534" y="1360489"/>
                <a:ext cx="263598" cy="56064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5" name="Straight Connector 64">
                <a:extLst>
                  <a:ext uri="{FF2B5EF4-FFF2-40B4-BE49-F238E27FC236}">
                    <a16:creationId xmlns:a16="http://schemas.microsoft.com/office/drawing/2014/main" id="{89B5D5FE-15D5-6514-61CE-43A3EEB49491}"/>
                  </a:ext>
                </a:extLst>
              </p:cNvPr>
              <p:cNvCxnSpPr>
                <a:cxnSpLocks/>
                <a:stCxn id="63" idx="5"/>
              </p:cNvCxnSpPr>
              <p:nvPr/>
            </p:nvCxnSpPr>
            <p:spPr>
              <a:xfrm flipV="1">
                <a:off x="4026812" y="1350405"/>
                <a:ext cx="1023026" cy="5"/>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6" name="Rectangle 65">
                <a:extLst>
                  <a:ext uri="{FF2B5EF4-FFF2-40B4-BE49-F238E27FC236}">
                    <a16:creationId xmlns:a16="http://schemas.microsoft.com/office/drawing/2014/main" id="{5DA56F00-7E7D-FA90-2AED-7424FE2C87EC}"/>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1" name="Rectangle 60">
              <a:extLst>
                <a:ext uri="{FF2B5EF4-FFF2-40B4-BE49-F238E27FC236}">
                  <a16:creationId xmlns:a16="http://schemas.microsoft.com/office/drawing/2014/main" id="{D5279ED6-EC85-A8AD-6363-B2BCE2699946}"/>
                </a:ext>
              </a:extLst>
            </p:cNvPr>
            <p:cNvSpPr/>
            <p:nvPr/>
          </p:nvSpPr>
          <p:spPr>
            <a:xfrm>
              <a:off x="3802452" y="2805860"/>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71" name="Group 70">
            <a:extLst>
              <a:ext uri="{FF2B5EF4-FFF2-40B4-BE49-F238E27FC236}">
                <a16:creationId xmlns:a16="http://schemas.microsoft.com/office/drawing/2014/main" id="{FE26C2A5-D7F6-3535-28A2-76B27F00B715}"/>
              </a:ext>
            </a:extLst>
          </p:cNvPr>
          <p:cNvGrpSpPr/>
          <p:nvPr/>
        </p:nvGrpSpPr>
        <p:grpSpPr>
          <a:xfrm>
            <a:off x="3886644" y="2108238"/>
            <a:ext cx="2457450" cy="123817"/>
            <a:chOff x="3877119" y="2108238"/>
            <a:chExt cx="2457450" cy="123817"/>
          </a:xfrm>
        </p:grpSpPr>
        <p:cxnSp>
          <p:nvCxnSpPr>
            <p:cNvPr id="69" name="Straight Connector 68">
              <a:extLst>
                <a:ext uri="{FF2B5EF4-FFF2-40B4-BE49-F238E27FC236}">
                  <a16:creationId xmlns:a16="http://schemas.microsoft.com/office/drawing/2014/main" id="{61737BD9-21E2-4EB3-A31D-7D2BE8B81787}"/>
                </a:ext>
              </a:extLst>
            </p:cNvPr>
            <p:cNvCxnSpPr/>
            <p:nvPr/>
          </p:nvCxnSpPr>
          <p:spPr>
            <a:xfrm>
              <a:off x="3877119" y="2170147"/>
              <a:ext cx="2457450" cy="0"/>
            </a:xfrm>
            <a:prstGeom prst="lin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cxnSp>
        <p:sp>
          <p:nvSpPr>
            <p:cNvPr id="70" name="Rectangle: Rounded Corners 69">
              <a:extLst>
                <a:ext uri="{FF2B5EF4-FFF2-40B4-BE49-F238E27FC236}">
                  <a16:creationId xmlns:a16="http://schemas.microsoft.com/office/drawing/2014/main" id="{DEE9EC81-B73F-D71E-153C-B9B905AEF4E9}"/>
                </a:ext>
              </a:extLst>
            </p:cNvPr>
            <p:cNvSpPr/>
            <p:nvPr/>
          </p:nvSpPr>
          <p:spPr>
            <a:xfrm>
              <a:off x="4846844" y="2108238"/>
              <a:ext cx="408225" cy="1238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 dirty="0">
                  <a:solidFill>
                    <a:schemeClr val="bg1">
                      <a:lumMod val="75000"/>
                    </a:schemeClr>
                  </a:solidFill>
                </a:rPr>
                <a:t>START</a:t>
              </a:r>
              <a:endParaRPr lang="LID4096" sz="600" dirty="0">
                <a:solidFill>
                  <a:schemeClr val="bg1">
                    <a:lumMod val="75000"/>
                  </a:schemeClr>
                </a:solidFill>
              </a:endParaRPr>
            </a:p>
          </p:txBody>
        </p:sp>
      </p:grpSp>
    </p:spTree>
    <p:extLst>
      <p:ext uri="{BB962C8B-B14F-4D97-AF65-F5344CB8AC3E}">
        <p14:creationId xmlns:p14="http://schemas.microsoft.com/office/powerpoint/2010/main" val="2277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97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E17A0-240C-A16B-DDBC-85D0772DFA4C}"/>
              </a:ext>
            </a:extLst>
          </p:cNvPr>
          <p:cNvSpPr txBox="1"/>
          <p:nvPr/>
        </p:nvSpPr>
        <p:spPr>
          <a:xfrm>
            <a:off x="222250" y="501650"/>
            <a:ext cx="6280150" cy="2862322"/>
          </a:xfrm>
          <a:prstGeom prst="rect">
            <a:avLst/>
          </a:prstGeom>
          <a:noFill/>
        </p:spPr>
        <p:txBody>
          <a:bodyPr wrap="square" rtlCol="0">
            <a:spAutoFit/>
          </a:bodyPr>
          <a:lstStyle/>
          <a:p>
            <a:r>
              <a:rPr lang="de-DE" dirty="0"/>
              <a:t>Design </a:t>
            </a:r>
            <a:r>
              <a:rPr lang="de-DE" dirty="0" err="1"/>
              <a:t>philosophy</a:t>
            </a:r>
            <a:r>
              <a:rPr lang="de-DE" dirty="0"/>
              <a:t>:</a:t>
            </a:r>
          </a:p>
          <a:p>
            <a:pPr marL="285750" indent="-285750">
              <a:buFontTx/>
              <a:buChar char="-"/>
            </a:pPr>
            <a:r>
              <a:rPr lang="de-DE" dirty="0"/>
              <a:t>Rounded </a:t>
            </a:r>
            <a:r>
              <a:rPr lang="de-DE" dirty="0" err="1"/>
              <a:t>edges</a:t>
            </a:r>
            <a:r>
              <a:rPr lang="de-DE" dirty="0"/>
              <a:t>, not sharp (</a:t>
            </a:r>
            <a:r>
              <a:rPr lang="de-DE" dirty="0" err="1"/>
              <a:t>comes</a:t>
            </a:r>
            <a:r>
              <a:rPr lang="de-DE" dirty="0"/>
              <a:t> </a:t>
            </a:r>
            <a:r>
              <a:rPr lang="de-DE" dirty="0" err="1"/>
              <a:t>over</a:t>
            </a:r>
            <a:r>
              <a:rPr lang="de-DE" dirty="0"/>
              <a:t> </a:t>
            </a:r>
            <a:r>
              <a:rPr lang="de-DE" dirty="0" err="1"/>
              <a:t>more</a:t>
            </a:r>
            <a:r>
              <a:rPr lang="de-DE" dirty="0"/>
              <a:t> </a:t>
            </a:r>
            <a:r>
              <a:rPr lang="de-DE" dirty="0" err="1"/>
              <a:t>casually</a:t>
            </a:r>
            <a:r>
              <a:rPr lang="de-DE" dirty="0"/>
              <a:t>)</a:t>
            </a:r>
          </a:p>
          <a:p>
            <a:pPr marL="285750" indent="-285750">
              <a:buFontTx/>
              <a:buChar char="-"/>
            </a:pPr>
            <a:r>
              <a:rPr lang="de-DE" dirty="0"/>
              <a:t>Colours (</a:t>
            </a:r>
            <a:r>
              <a:rPr lang="de-DE" dirty="0" err="1"/>
              <a:t>helps</a:t>
            </a:r>
            <a:r>
              <a:rPr lang="de-DE" dirty="0"/>
              <a:t> </a:t>
            </a:r>
            <a:r>
              <a:rPr lang="de-DE" dirty="0" err="1"/>
              <a:t>with</a:t>
            </a:r>
            <a:r>
              <a:rPr lang="de-DE" dirty="0"/>
              <a:t> </a:t>
            </a:r>
            <a:r>
              <a:rPr lang="de-DE" dirty="0" err="1"/>
              <a:t>it</a:t>
            </a:r>
            <a:r>
              <a:rPr lang="de-DE" dirty="0"/>
              <a:t> not </a:t>
            </a:r>
            <a:r>
              <a:rPr lang="de-DE" dirty="0" err="1"/>
              <a:t>looking</a:t>
            </a:r>
            <a:r>
              <a:rPr lang="de-DE" dirty="0"/>
              <a:t> formal)</a:t>
            </a:r>
          </a:p>
          <a:p>
            <a:pPr marL="285750" indent="-285750">
              <a:buFontTx/>
              <a:buChar char="-"/>
            </a:pPr>
            <a:r>
              <a:rPr lang="de-DE" dirty="0"/>
              <a:t>Not </a:t>
            </a:r>
            <a:r>
              <a:rPr lang="de-DE" dirty="0" err="1"/>
              <a:t>too</a:t>
            </a:r>
            <a:r>
              <a:rPr lang="de-DE" dirty="0"/>
              <a:t> </a:t>
            </a:r>
            <a:r>
              <a:rPr lang="de-DE" dirty="0" err="1"/>
              <a:t>many</a:t>
            </a:r>
            <a:r>
              <a:rPr lang="de-DE" dirty="0"/>
              <a:t> </a:t>
            </a:r>
            <a:r>
              <a:rPr lang="de-DE" dirty="0" err="1"/>
              <a:t>colours</a:t>
            </a:r>
            <a:r>
              <a:rPr lang="de-DE" dirty="0"/>
              <a:t> (</a:t>
            </a:r>
            <a:r>
              <a:rPr lang="de-DE" dirty="0" err="1"/>
              <a:t>as</a:t>
            </a:r>
            <a:r>
              <a:rPr lang="de-DE" dirty="0"/>
              <a:t> </a:t>
            </a:r>
            <a:r>
              <a:rPr lang="de-DE" dirty="0" err="1"/>
              <a:t>that</a:t>
            </a:r>
            <a:r>
              <a:rPr lang="de-DE" dirty="0"/>
              <a:t> </a:t>
            </a:r>
            <a:r>
              <a:rPr lang="de-DE" dirty="0" err="1"/>
              <a:t>looks</a:t>
            </a:r>
            <a:r>
              <a:rPr lang="de-DE" dirty="0"/>
              <a:t> </a:t>
            </a:r>
            <a:r>
              <a:rPr lang="de-DE" dirty="0" err="1"/>
              <a:t>childish</a:t>
            </a:r>
            <a:r>
              <a:rPr lang="de-DE" dirty="0"/>
              <a:t>)</a:t>
            </a:r>
          </a:p>
          <a:p>
            <a:pPr marL="285750" indent="-285750">
              <a:buFontTx/>
              <a:buChar char="-"/>
            </a:pPr>
            <a:r>
              <a:rPr lang="de-DE" dirty="0"/>
              <a:t>Warm/happy </a:t>
            </a:r>
            <a:r>
              <a:rPr lang="de-DE" dirty="0" err="1"/>
              <a:t>colours</a:t>
            </a:r>
            <a:r>
              <a:rPr lang="de-DE" dirty="0"/>
              <a:t> (</a:t>
            </a:r>
            <a:r>
              <a:rPr lang="de-DE" dirty="0" err="1"/>
              <a:t>no</a:t>
            </a:r>
            <a:r>
              <a:rPr lang="de-DE" dirty="0"/>
              <a:t> </a:t>
            </a:r>
            <a:r>
              <a:rPr lang="de-DE" dirty="0" err="1"/>
              <a:t>blue</a:t>
            </a:r>
            <a:r>
              <a:rPr lang="de-DE" dirty="0"/>
              <a:t> </a:t>
            </a:r>
            <a:r>
              <a:rPr lang="de-DE" dirty="0" err="1"/>
              <a:t>pls</a:t>
            </a:r>
            <a:r>
              <a:rPr lang="de-DE" dirty="0"/>
              <a:t> </a:t>
            </a:r>
            <a:r>
              <a:rPr lang="de-DE" dirty="0" err="1"/>
              <a:t>that‘s</a:t>
            </a:r>
            <a:r>
              <a:rPr lang="de-DE" dirty="0"/>
              <a:t> </a:t>
            </a:r>
            <a:r>
              <a:rPr lang="de-DE" dirty="0" err="1"/>
              <a:t>sad</a:t>
            </a:r>
            <a:r>
              <a:rPr lang="de-DE" dirty="0"/>
              <a:t>)</a:t>
            </a:r>
          </a:p>
          <a:p>
            <a:pPr marL="285750" indent="-285750">
              <a:buFontTx/>
              <a:buChar char="-"/>
            </a:pPr>
            <a:r>
              <a:rPr lang="de-DE" dirty="0" err="1"/>
              <a:t>Based</a:t>
            </a:r>
            <a:r>
              <a:rPr lang="de-DE" dirty="0"/>
              <a:t> off </a:t>
            </a:r>
            <a:r>
              <a:rPr lang="de-DE" dirty="0" err="1"/>
              <a:t>of</a:t>
            </a:r>
            <a:r>
              <a:rPr lang="de-DE" dirty="0"/>
              <a:t> </a:t>
            </a:r>
            <a:r>
              <a:rPr lang="de-DE" dirty="0" err="1"/>
              <a:t>other</a:t>
            </a:r>
            <a:r>
              <a:rPr lang="de-DE" dirty="0"/>
              <a:t> </a:t>
            </a:r>
            <a:r>
              <a:rPr lang="de-DE" dirty="0" err="1"/>
              <a:t>models</a:t>
            </a:r>
            <a:r>
              <a:rPr lang="de-DE" dirty="0"/>
              <a:t> (ChatGPT) so </a:t>
            </a:r>
            <a:r>
              <a:rPr lang="de-DE" dirty="0" err="1"/>
              <a:t>it‘s</a:t>
            </a:r>
            <a:r>
              <a:rPr lang="de-DE" dirty="0"/>
              <a:t> easy </a:t>
            </a:r>
            <a:r>
              <a:rPr lang="de-DE" dirty="0" err="1"/>
              <a:t>to</a:t>
            </a:r>
            <a:r>
              <a:rPr lang="de-DE" dirty="0"/>
              <a:t> </a:t>
            </a:r>
            <a:r>
              <a:rPr lang="de-DE" dirty="0" err="1"/>
              <a:t>use</a:t>
            </a:r>
            <a:endParaRPr lang="de-DE" dirty="0"/>
          </a:p>
          <a:p>
            <a:pPr marL="285750" indent="-285750">
              <a:buFontTx/>
              <a:buChar char="-"/>
            </a:pPr>
            <a:r>
              <a:rPr lang="de-DE" dirty="0" err="1"/>
              <a:t>No</a:t>
            </a:r>
            <a:r>
              <a:rPr lang="de-DE" dirty="0"/>
              <a:t> </a:t>
            </a:r>
            <a:r>
              <a:rPr lang="de-DE" dirty="0" err="1"/>
              <a:t>picture</a:t>
            </a:r>
            <a:r>
              <a:rPr lang="de-DE" dirty="0"/>
              <a:t> </a:t>
            </a:r>
            <a:r>
              <a:rPr lang="de-DE" dirty="0" err="1"/>
              <a:t>adding</a:t>
            </a:r>
            <a:r>
              <a:rPr lang="de-DE" dirty="0"/>
              <a:t> </a:t>
            </a:r>
            <a:r>
              <a:rPr lang="de-DE" dirty="0" err="1"/>
              <a:t>as</a:t>
            </a:r>
            <a:r>
              <a:rPr lang="de-DE" dirty="0"/>
              <a:t> </a:t>
            </a:r>
            <a:r>
              <a:rPr lang="de-DE" dirty="0" err="1"/>
              <a:t>that</a:t>
            </a:r>
            <a:r>
              <a:rPr lang="de-DE" dirty="0"/>
              <a:t> </a:t>
            </a:r>
            <a:r>
              <a:rPr lang="de-DE" dirty="0" err="1"/>
              <a:t>could</a:t>
            </a:r>
            <a:r>
              <a:rPr lang="de-DE" dirty="0"/>
              <a:t> </a:t>
            </a:r>
            <a:r>
              <a:rPr lang="de-DE" dirty="0" err="1"/>
              <a:t>be</a:t>
            </a:r>
            <a:r>
              <a:rPr lang="de-DE" dirty="0"/>
              <a:t> </a:t>
            </a:r>
            <a:r>
              <a:rPr lang="de-DE" dirty="0" err="1"/>
              <a:t>privacy</a:t>
            </a:r>
            <a:r>
              <a:rPr lang="de-DE" dirty="0"/>
              <a:t> </a:t>
            </a:r>
            <a:r>
              <a:rPr lang="de-DE" dirty="0" err="1"/>
              <a:t>concern</a:t>
            </a:r>
            <a:endParaRPr lang="de-DE" dirty="0"/>
          </a:p>
          <a:p>
            <a:pPr marL="285750" indent="-285750">
              <a:buFontTx/>
              <a:buChar char="-"/>
            </a:pPr>
            <a:r>
              <a:rPr lang="de-DE" dirty="0"/>
              <a:t>Use </a:t>
            </a:r>
            <a:r>
              <a:rPr lang="de-DE" dirty="0" err="1"/>
              <a:t>words</a:t>
            </a:r>
            <a:r>
              <a:rPr lang="de-DE" dirty="0"/>
              <a:t> like „Talk“ </a:t>
            </a:r>
            <a:r>
              <a:rPr lang="de-DE" dirty="0" err="1"/>
              <a:t>to</a:t>
            </a:r>
            <a:r>
              <a:rPr lang="de-DE" dirty="0"/>
              <a:t> </a:t>
            </a:r>
            <a:r>
              <a:rPr lang="de-DE" dirty="0" err="1"/>
              <a:t>descibe</a:t>
            </a:r>
            <a:r>
              <a:rPr lang="de-DE" dirty="0"/>
              <a:t> </a:t>
            </a:r>
            <a:r>
              <a:rPr lang="de-DE" dirty="0" err="1"/>
              <a:t>sending</a:t>
            </a:r>
            <a:r>
              <a:rPr lang="de-DE" dirty="0"/>
              <a:t> </a:t>
            </a:r>
            <a:r>
              <a:rPr lang="de-DE" dirty="0" err="1"/>
              <a:t>messages</a:t>
            </a:r>
            <a:r>
              <a:rPr lang="de-DE" dirty="0"/>
              <a:t> </a:t>
            </a:r>
            <a:r>
              <a:rPr lang="de-DE" dirty="0" err="1"/>
              <a:t>to</a:t>
            </a:r>
            <a:r>
              <a:rPr lang="de-DE" dirty="0"/>
              <a:t> </a:t>
            </a:r>
            <a:r>
              <a:rPr lang="de-DE" dirty="0" err="1"/>
              <a:t>the</a:t>
            </a:r>
            <a:r>
              <a:rPr lang="de-DE" dirty="0"/>
              <a:t> bot, </a:t>
            </a:r>
            <a:r>
              <a:rPr lang="de-DE" dirty="0" err="1"/>
              <a:t>as</a:t>
            </a:r>
            <a:r>
              <a:rPr lang="de-DE" dirty="0"/>
              <a:t> </a:t>
            </a:r>
            <a:r>
              <a:rPr lang="de-DE" dirty="0" err="1"/>
              <a:t>that</a:t>
            </a:r>
            <a:r>
              <a:rPr lang="de-DE" dirty="0"/>
              <a:t> </a:t>
            </a:r>
            <a:r>
              <a:rPr lang="de-DE" dirty="0" err="1"/>
              <a:t>makes</a:t>
            </a:r>
            <a:r>
              <a:rPr lang="de-DE" dirty="0"/>
              <a:t> </a:t>
            </a:r>
            <a:r>
              <a:rPr lang="de-DE" dirty="0" err="1"/>
              <a:t>it</a:t>
            </a:r>
            <a:r>
              <a:rPr lang="de-DE" dirty="0"/>
              <a:t> </a:t>
            </a:r>
            <a:r>
              <a:rPr lang="de-DE" dirty="0" err="1"/>
              <a:t>seem</a:t>
            </a:r>
            <a:r>
              <a:rPr lang="de-DE" dirty="0"/>
              <a:t> like </a:t>
            </a:r>
            <a:r>
              <a:rPr lang="de-DE" dirty="0" err="1"/>
              <a:t>you‘re</a:t>
            </a:r>
            <a:r>
              <a:rPr lang="de-DE" dirty="0"/>
              <a:t> </a:t>
            </a:r>
            <a:r>
              <a:rPr lang="de-DE" dirty="0" err="1"/>
              <a:t>talking</a:t>
            </a:r>
            <a:r>
              <a:rPr lang="de-DE" dirty="0"/>
              <a:t> </a:t>
            </a:r>
            <a:r>
              <a:rPr lang="de-DE" dirty="0" err="1"/>
              <a:t>with</a:t>
            </a:r>
            <a:r>
              <a:rPr lang="de-DE" dirty="0"/>
              <a:t> a bot and not just </a:t>
            </a:r>
            <a:r>
              <a:rPr lang="de-DE" dirty="0" err="1"/>
              <a:t>messaging</a:t>
            </a:r>
            <a:r>
              <a:rPr lang="de-DE" dirty="0"/>
              <a:t> a </a:t>
            </a:r>
            <a:r>
              <a:rPr lang="de-DE" dirty="0" err="1"/>
              <a:t>machine</a:t>
            </a:r>
            <a:endParaRPr lang="LID4096" dirty="0"/>
          </a:p>
        </p:txBody>
      </p:sp>
    </p:spTree>
    <p:extLst>
      <p:ext uri="{BB962C8B-B14F-4D97-AF65-F5344CB8AC3E}">
        <p14:creationId xmlns:p14="http://schemas.microsoft.com/office/powerpoint/2010/main" val="385522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TotalTime>
  <Words>804</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Arial Rounded MT Bold</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Burchard, Maks (240894)</dc:creator>
  <cp:lastModifiedBy>Burchard, Maks (240894)</cp:lastModifiedBy>
  <cp:revision>30</cp:revision>
  <dcterms:created xsi:type="dcterms:W3CDTF">2025-02-01T12:01:48Z</dcterms:created>
  <dcterms:modified xsi:type="dcterms:W3CDTF">2025-02-01T14:46:53Z</dcterms:modified>
</cp:coreProperties>
</file>