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9" r:id="rId4"/>
    <p:sldId id="260" r:id="rId5"/>
    <p:sldId id="258" r:id="rId6"/>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F2F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94660"/>
  </p:normalViewPr>
  <p:slideViewPr>
    <p:cSldViewPr snapToGrid="0">
      <p:cViewPr>
        <p:scale>
          <a:sx n="75" d="100"/>
          <a:sy n="75" d="100"/>
        </p:scale>
        <p:origin x="1308" y="7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16328B-18A6-457A-8B4F-454F616B03EC}" type="datetimeFigureOut">
              <a:rPr lang="LID4096" smtClean="0"/>
              <a:t>02/01/2025</a:t>
            </a:fld>
            <a:endParaRPr lang="LID4096"/>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812A56-1AC9-4426-9AAB-2C443D3B73BE}" type="slidenum">
              <a:rPr lang="LID4096" smtClean="0"/>
              <a:t>‹#›</a:t>
            </a:fld>
            <a:endParaRPr lang="LID4096"/>
          </a:p>
        </p:txBody>
      </p:sp>
    </p:spTree>
    <p:extLst>
      <p:ext uri="{BB962C8B-B14F-4D97-AF65-F5344CB8AC3E}">
        <p14:creationId xmlns:p14="http://schemas.microsoft.com/office/powerpoint/2010/main" val="3213428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62812A56-1AC9-4426-9AAB-2C443D3B73BE}" type="slidenum">
              <a:rPr lang="LID4096" smtClean="0"/>
              <a:t>3</a:t>
            </a:fld>
            <a:endParaRPr lang="LID4096"/>
          </a:p>
        </p:txBody>
      </p:sp>
    </p:spTree>
    <p:extLst>
      <p:ext uri="{BB962C8B-B14F-4D97-AF65-F5344CB8AC3E}">
        <p14:creationId xmlns:p14="http://schemas.microsoft.com/office/powerpoint/2010/main" val="2592701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7B56B-4D93-FE59-2FFC-0129142288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ID4096"/>
          </a:p>
        </p:txBody>
      </p:sp>
      <p:sp>
        <p:nvSpPr>
          <p:cNvPr id="3" name="Subtitle 2">
            <a:extLst>
              <a:ext uri="{FF2B5EF4-FFF2-40B4-BE49-F238E27FC236}">
                <a16:creationId xmlns:a16="http://schemas.microsoft.com/office/drawing/2014/main" id="{26BA82AE-6C6D-66F7-0C05-AD06B9D864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ID4096"/>
          </a:p>
        </p:txBody>
      </p:sp>
      <p:sp>
        <p:nvSpPr>
          <p:cNvPr id="4" name="Date Placeholder 3">
            <a:extLst>
              <a:ext uri="{FF2B5EF4-FFF2-40B4-BE49-F238E27FC236}">
                <a16:creationId xmlns:a16="http://schemas.microsoft.com/office/drawing/2014/main" id="{A586F099-33A1-A690-B894-87824476C025}"/>
              </a:ext>
            </a:extLst>
          </p:cNvPr>
          <p:cNvSpPr>
            <a:spLocks noGrp="1"/>
          </p:cNvSpPr>
          <p:nvPr>
            <p:ph type="dt" sz="half" idx="10"/>
          </p:nvPr>
        </p:nvSpPr>
        <p:spPr/>
        <p:txBody>
          <a:bodyPr/>
          <a:lstStyle/>
          <a:p>
            <a:fld id="{6DC12648-C207-4DAE-A714-2E3BEEF7B709}" type="datetimeFigureOut">
              <a:rPr lang="LID4096" smtClean="0"/>
              <a:t>02/01/2025</a:t>
            </a:fld>
            <a:endParaRPr lang="LID4096"/>
          </a:p>
        </p:txBody>
      </p:sp>
      <p:sp>
        <p:nvSpPr>
          <p:cNvPr id="5" name="Footer Placeholder 4">
            <a:extLst>
              <a:ext uri="{FF2B5EF4-FFF2-40B4-BE49-F238E27FC236}">
                <a16:creationId xmlns:a16="http://schemas.microsoft.com/office/drawing/2014/main" id="{905C8AB2-B7D5-9C71-D2E8-000BB4BFBFFF}"/>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3B4DCC95-5E72-79D0-E6FE-1759523F3D06}"/>
              </a:ext>
            </a:extLst>
          </p:cNvPr>
          <p:cNvSpPr>
            <a:spLocks noGrp="1"/>
          </p:cNvSpPr>
          <p:nvPr>
            <p:ph type="sldNum" sz="quarter" idx="12"/>
          </p:nvPr>
        </p:nvSpPr>
        <p:spPr/>
        <p:txBody>
          <a:bodyPr/>
          <a:lstStyle/>
          <a:p>
            <a:fld id="{D8F6F9DE-8CF4-4FBB-ABB2-22D79D3CED75}" type="slidenum">
              <a:rPr lang="LID4096" smtClean="0"/>
              <a:t>‹#›</a:t>
            </a:fld>
            <a:endParaRPr lang="LID4096"/>
          </a:p>
        </p:txBody>
      </p:sp>
    </p:spTree>
    <p:extLst>
      <p:ext uri="{BB962C8B-B14F-4D97-AF65-F5344CB8AC3E}">
        <p14:creationId xmlns:p14="http://schemas.microsoft.com/office/powerpoint/2010/main" val="2781985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B07FE-0511-E716-3863-7E919A43D019}"/>
              </a:ext>
            </a:extLst>
          </p:cNvPr>
          <p:cNvSpPr>
            <a:spLocks noGrp="1"/>
          </p:cNvSpPr>
          <p:nvPr>
            <p:ph type="title"/>
          </p:nvPr>
        </p:nvSpPr>
        <p:spPr/>
        <p:txBody>
          <a:bodyPr/>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37A47D2A-B94C-640F-CCF7-E53FF77EF7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42A80124-99C0-52A0-E29B-0B03FD197CE1}"/>
              </a:ext>
            </a:extLst>
          </p:cNvPr>
          <p:cNvSpPr>
            <a:spLocks noGrp="1"/>
          </p:cNvSpPr>
          <p:nvPr>
            <p:ph type="dt" sz="half" idx="10"/>
          </p:nvPr>
        </p:nvSpPr>
        <p:spPr/>
        <p:txBody>
          <a:bodyPr/>
          <a:lstStyle/>
          <a:p>
            <a:fld id="{6DC12648-C207-4DAE-A714-2E3BEEF7B709}" type="datetimeFigureOut">
              <a:rPr lang="LID4096" smtClean="0"/>
              <a:t>02/01/2025</a:t>
            </a:fld>
            <a:endParaRPr lang="LID4096"/>
          </a:p>
        </p:txBody>
      </p:sp>
      <p:sp>
        <p:nvSpPr>
          <p:cNvPr id="5" name="Footer Placeholder 4">
            <a:extLst>
              <a:ext uri="{FF2B5EF4-FFF2-40B4-BE49-F238E27FC236}">
                <a16:creationId xmlns:a16="http://schemas.microsoft.com/office/drawing/2014/main" id="{CCB599FA-135A-98EC-81F5-030248EDE534}"/>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AFAEEB70-8B8B-C68D-0CA9-277D9A80B656}"/>
              </a:ext>
            </a:extLst>
          </p:cNvPr>
          <p:cNvSpPr>
            <a:spLocks noGrp="1"/>
          </p:cNvSpPr>
          <p:nvPr>
            <p:ph type="sldNum" sz="quarter" idx="12"/>
          </p:nvPr>
        </p:nvSpPr>
        <p:spPr/>
        <p:txBody>
          <a:bodyPr/>
          <a:lstStyle/>
          <a:p>
            <a:fld id="{D8F6F9DE-8CF4-4FBB-ABB2-22D79D3CED75}" type="slidenum">
              <a:rPr lang="LID4096" smtClean="0"/>
              <a:t>‹#›</a:t>
            </a:fld>
            <a:endParaRPr lang="LID4096"/>
          </a:p>
        </p:txBody>
      </p:sp>
    </p:spTree>
    <p:extLst>
      <p:ext uri="{BB962C8B-B14F-4D97-AF65-F5344CB8AC3E}">
        <p14:creationId xmlns:p14="http://schemas.microsoft.com/office/powerpoint/2010/main" val="133909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D8F385-50D6-495D-BC84-AE038279FE0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D79D9030-EA57-0EB1-5B82-ACFE4174A7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76ADE347-F73D-D4FF-399B-B6DC99121DE4}"/>
              </a:ext>
            </a:extLst>
          </p:cNvPr>
          <p:cNvSpPr>
            <a:spLocks noGrp="1"/>
          </p:cNvSpPr>
          <p:nvPr>
            <p:ph type="dt" sz="half" idx="10"/>
          </p:nvPr>
        </p:nvSpPr>
        <p:spPr/>
        <p:txBody>
          <a:bodyPr/>
          <a:lstStyle/>
          <a:p>
            <a:fld id="{6DC12648-C207-4DAE-A714-2E3BEEF7B709}" type="datetimeFigureOut">
              <a:rPr lang="LID4096" smtClean="0"/>
              <a:t>02/01/2025</a:t>
            </a:fld>
            <a:endParaRPr lang="LID4096"/>
          </a:p>
        </p:txBody>
      </p:sp>
      <p:sp>
        <p:nvSpPr>
          <p:cNvPr id="5" name="Footer Placeholder 4">
            <a:extLst>
              <a:ext uri="{FF2B5EF4-FFF2-40B4-BE49-F238E27FC236}">
                <a16:creationId xmlns:a16="http://schemas.microsoft.com/office/drawing/2014/main" id="{E597D967-5F17-FCDA-A93C-2D2CCE26DF7F}"/>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4EAB0F1D-E4D1-E452-8192-674E24D2F7D7}"/>
              </a:ext>
            </a:extLst>
          </p:cNvPr>
          <p:cNvSpPr>
            <a:spLocks noGrp="1"/>
          </p:cNvSpPr>
          <p:nvPr>
            <p:ph type="sldNum" sz="quarter" idx="12"/>
          </p:nvPr>
        </p:nvSpPr>
        <p:spPr/>
        <p:txBody>
          <a:bodyPr/>
          <a:lstStyle/>
          <a:p>
            <a:fld id="{D8F6F9DE-8CF4-4FBB-ABB2-22D79D3CED75}" type="slidenum">
              <a:rPr lang="LID4096" smtClean="0"/>
              <a:t>‹#›</a:t>
            </a:fld>
            <a:endParaRPr lang="LID4096"/>
          </a:p>
        </p:txBody>
      </p:sp>
    </p:spTree>
    <p:extLst>
      <p:ext uri="{BB962C8B-B14F-4D97-AF65-F5344CB8AC3E}">
        <p14:creationId xmlns:p14="http://schemas.microsoft.com/office/powerpoint/2010/main" val="201845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078E6-2CD4-AB5C-D0C3-20C3AC164D38}"/>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58584A1D-58A5-3AAB-77A4-82A43186B1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87315733-2E7E-109B-7F52-3C2AAAB8166A}"/>
              </a:ext>
            </a:extLst>
          </p:cNvPr>
          <p:cNvSpPr>
            <a:spLocks noGrp="1"/>
          </p:cNvSpPr>
          <p:nvPr>
            <p:ph type="dt" sz="half" idx="10"/>
          </p:nvPr>
        </p:nvSpPr>
        <p:spPr/>
        <p:txBody>
          <a:bodyPr/>
          <a:lstStyle/>
          <a:p>
            <a:fld id="{6DC12648-C207-4DAE-A714-2E3BEEF7B709}" type="datetimeFigureOut">
              <a:rPr lang="LID4096" smtClean="0"/>
              <a:t>02/01/2025</a:t>
            </a:fld>
            <a:endParaRPr lang="LID4096"/>
          </a:p>
        </p:txBody>
      </p:sp>
      <p:sp>
        <p:nvSpPr>
          <p:cNvPr id="5" name="Footer Placeholder 4">
            <a:extLst>
              <a:ext uri="{FF2B5EF4-FFF2-40B4-BE49-F238E27FC236}">
                <a16:creationId xmlns:a16="http://schemas.microsoft.com/office/drawing/2014/main" id="{AF6CAC07-D0BA-3B15-4BBC-559AFC273AE1}"/>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B5577844-0AA9-FE71-F6B9-315565C1DA43}"/>
              </a:ext>
            </a:extLst>
          </p:cNvPr>
          <p:cNvSpPr>
            <a:spLocks noGrp="1"/>
          </p:cNvSpPr>
          <p:nvPr>
            <p:ph type="sldNum" sz="quarter" idx="12"/>
          </p:nvPr>
        </p:nvSpPr>
        <p:spPr/>
        <p:txBody>
          <a:bodyPr/>
          <a:lstStyle/>
          <a:p>
            <a:fld id="{D8F6F9DE-8CF4-4FBB-ABB2-22D79D3CED75}" type="slidenum">
              <a:rPr lang="LID4096" smtClean="0"/>
              <a:t>‹#›</a:t>
            </a:fld>
            <a:endParaRPr lang="LID4096"/>
          </a:p>
        </p:txBody>
      </p:sp>
    </p:spTree>
    <p:extLst>
      <p:ext uri="{BB962C8B-B14F-4D97-AF65-F5344CB8AC3E}">
        <p14:creationId xmlns:p14="http://schemas.microsoft.com/office/powerpoint/2010/main" val="1901495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881E0-3015-AFBB-B1C4-68D9ECD5FF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ID4096"/>
          </a:p>
        </p:txBody>
      </p:sp>
      <p:sp>
        <p:nvSpPr>
          <p:cNvPr id="3" name="Text Placeholder 2">
            <a:extLst>
              <a:ext uri="{FF2B5EF4-FFF2-40B4-BE49-F238E27FC236}">
                <a16:creationId xmlns:a16="http://schemas.microsoft.com/office/drawing/2014/main" id="{0F4A9788-5B0A-40DC-B92D-7D5429C3128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1434C2-0F9F-E4D2-6251-FA458AA47844}"/>
              </a:ext>
            </a:extLst>
          </p:cNvPr>
          <p:cNvSpPr>
            <a:spLocks noGrp="1"/>
          </p:cNvSpPr>
          <p:nvPr>
            <p:ph type="dt" sz="half" idx="10"/>
          </p:nvPr>
        </p:nvSpPr>
        <p:spPr/>
        <p:txBody>
          <a:bodyPr/>
          <a:lstStyle/>
          <a:p>
            <a:fld id="{6DC12648-C207-4DAE-A714-2E3BEEF7B709}" type="datetimeFigureOut">
              <a:rPr lang="LID4096" smtClean="0"/>
              <a:t>02/01/2025</a:t>
            </a:fld>
            <a:endParaRPr lang="LID4096"/>
          </a:p>
        </p:txBody>
      </p:sp>
      <p:sp>
        <p:nvSpPr>
          <p:cNvPr id="5" name="Footer Placeholder 4">
            <a:extLst>
              <a:ext uri="{FF2B5EF4-FFF2-40B4-BE49-F238E27FC236}">
                <a16:creationId xmlns:a16="http://schemas.microsoft.com/office/drawing/2014/main" id="{C95C8CB4-C620-608C-207D-81D2A32AE1FF}"/>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38176D63-80A8-A4F9-A847-73C51F5F4137}"/>
              </a:ext>
            </a:extLst>
          </p:cNvPr>
          <p:cNvSpPr>
            <a:spLocks noGrp="1"/>
          </p:cNvSpPr>
          <p:nvPr>
            <p:ph type="sldNum" sz="quarter" idx="12"/>
          </p:nvPr>
        </p:nvSpPr>
        <p:spPr/>
        <p:txBody>
          <a:bodyPr/>
          <a:lstStyle/>
          <a:p>
            <a:fld id="{D8F6F9DE-8CF4-4FBB-ABB2-22D79D3CED75}" type="slidenum">
              <a:rPr lang="LID4096" smtClean="0"/>
              <a:t>‹#›</a:t>
            </a:fld>
            <a:endParaRPr lang="LID4096"/>
          </a:p>
        </p:txBody>
      </p:sp>
    </p:spTree>
    <p:extLst>
      <p:ext uri="{BB962C8B-B14F-4D97-AF65-F5344CB8AC3E}">
        <p14:creationId xmlns:p14="http://schemas.microsoft.com/office/powerpoint/2010/main" val="1281115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6B11D-A4DF-4B4F-8081-86814CA5CC0B}"/>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E42CD5A1-3D57-9529-E6A8-6904B28D9D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Content Placeholder 3">
            <a:extLst>
              <a:ext uri="{FF2B5EF4-FFF2-40B4-BE49-F238E27FC236}">
                <a16:creationId xmlns:a16="http://schemas.microsoft.com/office/drawing/2014/main" id="{F6FD4009-1311-9B54-72DE-CB59977B0D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Date Placeholder 4">
            <a:extLst>
              <a:ext uri="{FF2B5EF4-FFF2-40B4-BE49-F238E27FC236}">
                <a16:creationId xmlns:a16="http://schemas.microsoft.com/office/drawing/2014/main" id="{EA42D84D-D0DC-E6DB-366C-080AF26224AA}"/>
              </a:ext>
            </a:extLst>
          </p:cNvPr>
          <p:cNvSpPr>
            <a:spLocks noGrp="1"/>
          </p:cNvSpPr>
          <p:nvPr>
            <p:ph type="dt" sz="half" idx="10"/>
          </p:nvPr>
        </p:nvSpPr>
        <p:spPr/>
        <p:txBody>
          <a:bodyPr/>
          <a:lstStyle/>
          <a:p>
            <a:fld id="{6DC12648-C207-4DAE-A714-2E3BEEF7B709}" type="datetimeFigureOut">
              <a:rPr lang="LID4096" smtClean="0"/>
              <a:t>02/01/2025</a:t>
            </a:fld>
            <a:endParaRPr lang="LID4096"/>
          </a:p>
        </p:txBody>
      </p:sp>
      <p:sp>
        <p:nvSpPr>
          <p:cNvPr id="6" name="Footer Placeholder 5">
            <a:extLst>
              <a:ext uri="{FF2B5EF4-FFF2-40B4-BE49-F238E27FC236}">
                <a16:creationId xmlns:a16="http://schemas.microsoft.com/office/drawing/2014/main" id="{0EEB8989-2E0B-50DF-5FD6-B6812A5C55EE}"/>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75ED76A2-8BE5-0E66-DF9F-EEAD3807690B}"/>
              </a:ext>
            </a:extLst>
          </p:cNvPr>
          <p:cNvSpPr>
            <a:spLocks noGrp="1"/>
          </p:cNvSpPr>
          <p:nvPr>
            <p:ph type="sldNum" sz="quarter" idx="12"/>
          </p:nvPr>
        </p:nvSpPr>
        <p:spPr/>
        <p:txBody>
          <a:bodyPr/>
          <a:lstStyle/>
          <a:p>
            <a:fld id="{D8F6F9DE-8CF4-4FBB-ABB2-22D79D3CED75}" type="slidenum">
              <a:rPr lang="LID4096" smtClean="0"/>
              <a:t>‹#›</a:t>
            </a:fld>
            <a:endParaRPr lang="LID4096"/>
          </a:p>
        </p:txBody>
      </p:sp>
    </p:spTree>
    <p:extLst>
      <p:ext uri="{BB962C8B-B14F-4D97-AF65-F5344CB8AC3E}">
        <p14:creationId xmlns:p14="http://schemas.microsoft.com/office/powerpoint/2010/main" val="1603217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305B5-2226-A794-739C-C4EE217B82E5}"/>
              </a:ext>
            </a:extLst>
          </p:cNvPr>
          <p:cNvSpPr>
            <a:spLocks noGrp="1"/>
          </p:cNvSpPr>
          <p:nvPr>
            <p:ph type="title"/>
          </p:nvPr>
        </p:nvSpPr>
        <p:spPr>
          <a:xfrm>
            <a:off x="839788" y="365125"/>
            <a:ext cx="10515600" cy="1325563"/>
          </a:xfrm>
        </p:spPr>
        <p:txBody>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7DBD0FBD-ABFA-47A9-5AAD-13399B19E7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2961D6-EE94-3429-F5F7-8EB78B4AF9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Text Placeholder 4">
            <a:extLst>
              <a:ext uri="{FF2B5EF4-FFF2-40B4-BE49-F238E27FC236}">
                <a16:creationId xmlns:a16="http://schemas.microsoft.com/office/drawing/2014/main" id="{5961621C-2356-4C8C-64AF-8008C612C8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5F1FD8-7778-6882-50FC-29E06796A5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7" name="Date Placeholder 6">
            <a:extLst>
              <a:ext uri="{FF2B5EF4-FFF2-40B4-BE49-F238E27FC236}">
                <a16:creationId xmlns:a16="http://schemas.microsoft.com/office/drawing/2014/main" id="{AA9995DC-87D9-6E60-0F49-1653E5A7DD48}"/>
              </a:ext>
            </a:extLst>
          </p:cNvPr>
          <p:cNvSpPr>
            <a:spLocks noGrp="1"/>
          </p:cNvSpPr>
          <p:nvPr>
            <p:ph type="dt" sz="half" idx="10"/>
          </p:nvPr>
        </p:nvSpPr>
        <p:spPr/>
        <p:txBody>
          <a:bodyPr/>
          <a:lstStyle/>
          <a:p>
            <a:fld id="{6DC12648-C207-4DAE-A714-2E3BEEF7B709}" type="datetimeFigureOut">
              <a:rPr lang="LID4096" smtClean="0"/>
              <a:t>02/01/2025</a:t>
            </a:fld>
            <a:endParaRPr lang="LID4096"/>
          </a:p>
        </p:txBody>
      </p:sp>
      <p:sp>
        <p:nvSpPr>
          <p:cNvPr id="8" name="Footer Placeholder 7">
            <a:extLst>
              <a:ext uri="{FF2B5EF4-FFF2-40B4-BE49-F238E27FC236}">
                <a16:creationId xmlns:a16="http://schemas.microsoft.com/office/drawing/2014/main" id="{1B4DD8BB-9970-8B4A-E795-1EFAAB35AD6A}"/>
              </a:ext>
            </a:extLst>
          </p:cNvPr>
          <p:cNvSpPr>
            <a:spLocks noGrp="1"/>
          </p:cNvSpPr>
          <p:nvPr>
            <p:ph type="ftr" sz="quarter" idx="11"/>
          </p:nvPr>
        </p:nvSpPr>
        <p:spPr/>
        <p:txBody>
          <a:bodyPr/>
          <a:lstStyle/>
          <a:p>
            <a:endParaRPr lang="LID4096"/>
          </a:p>
        </p:txBody>
      </p:sp>
      <p:sp>
        <p:nvSpPr>
          <p:cNvPr id="9" name="Slide Number Placeholder 8">
            <a:extLst>
              <a:ext uri="{FF2B5EF4-FFF2-40B4-BE49-F238E27FC236}">
                <a16:creationId xmlns:a16="http://schemas.microsoft.com/office/drawing/2014/main" id="{3261ECCA-39F4-61C0-9DD9-915DA1FEA236}"/>
              </a:ext>
            </a:extLst>
          </p:cNvPr>
          <p:cNvSpPr>
            <a:spLocks noGrp="1"/>
          </p:cNvSpPr>
          <p:nvPr>
            <p:ph type="sldNum" sz="quarter" idx="12"/>
          </p:nvPr>
        </p:nvSpPr>
        <p:spPr/>
        <p:txBody>
          <a:bodyPr/>
          <a:lstStyle/>
          <a:p>
            <a:fld id="{D8F6F9DE-8CF4-4FBB-ABB2-22D79D3CED75}" type="slidenum">
              <a:rPr lang="LID4096" smtClean="0"/>
              <a:t>‹#›</a:t>
            </a:fld>
            <a:endParaRPr lang="LID4096"/>
          </a:p>
        </p:txBody>
      </p:sp>
    </p:spTree>
    <p:extLst>
      <p:ext uri="{BB962C8B-B14F-4D97-AF65-F5344CB8AC3E}">
        <p14:creationId xmlns:p14="http://schemas.microsoft.com/office/powerpoint/2010/main" val="2464935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7697D-52EF-8039-D454-C70E7FD9F4CD}"/>
              </a:ext>
            </a:extLst>
          </p:cNvPr>
          <p:cNvSpPr>
            <a:spLocks noGrp="1"/>
          </p:cNvSpPr>
          <p:nvPr>
            <p:ph type="title"/>
          </p:nvPr>
        </p:nvSpPr>
        <p:spPr/>
        <p:txBody>
          <a:bodyPr/>
          <a:lstStyle/>
          <a:p>
            <a:r>
              <a:rPr lang="en-US"/>
              <a:t>Click to edit Master title style</a:t>
            </a:r>
            <a:endParaRPr lang="LID4096"/>
          </a:p>
        </p:txBody>
      </p:sp>
      <p:sp>
        <p:nvSpPr>
          <p:cNvPr id="3" name="Date Placeholder 2">
            <a:extLst>
              <a:ext uri="{FF2B5EF4-FFF2-40B4-BE49-F238E27FC236}">
                <a16:creationId xmlns:a16="http://schemas.microsoft.com/office/drawing/2014/main" id="{53D639AA-2738-32F2-E868-6EE6C7E47913}"/>
              </a:ext>
            </a:extLst>
          </p:cNvPr>
          <p:cNvSpPr>
            <a:spLocks noGrp="1"/>
          </p:cNvSpPr>
          <p:nvPr>
            <p:ph type="dt" sz="half" idx="10"/>
          </p:nvPr>
        </p:nvSpPr>
        <p:spPr/>
        <p:txBody>
          <a:bodyPr/>
          <a:lstStyle/>
          <a:p>
            <a:fld id="{6DC12648-C207-4DAE-A714-2E3BEEF7B709}" type="datetimeFigureOut">
              <a:rPr lang="LID4096" smtClean="0"/>
              <a:t>02/01/2025</a:t>
            </a:fld>
            <a:endParaRPr lang="LID4096"/>
          </a:p>
        </p:txBody>
      </p:sp>
      <p:sp>
        <p:nvSpPr>
          <p:cNvPr id="4" name="Footer Placeholder 3">
            <a:extLst>
              <a:ext uri="{FF2B5EF4-FFF2-40B4-BE49-F238E27FC236}">
                <a16:creationId xmlns:a16="http://schemas.microsoft.com/office/drawing/2014/main" id="{C6E32D53-A52E-D19B-A834-93DBDEC9FDB9}"/>
              </a:ext>
            </a:extLst>
          </p:cNvPr>
          <p:cNvSpPr>
            <a:spLocks noGrp="1"/>
          </p:cNvSpPr>
          <p:nvPr>
            <p:ph type="ftr" sz="quarter" idx="11"/>
          </p:nvPr>
        </p:nvSpPr>
        <p:spPr/>
        <p:txBody>
          <a:bodyPr/>
          <a:lstStyle/>
          <a:p>
            <a:endParaRPr lang="LID4096"/>
          </a:p>
        </p:txBody>
      </p:sp>
      <p:sp>
        <p:nvSpPr>
          <p:cNvPr id="5" name="Slide Number Placeholder 4">
            <a:extLst>
              <a:ext uri="{FF2B5EF4-FFF2-40B4-BE49-F238E27FC236}">
                <a16:creationId xmlns:a16="http://schemas.microsoft.com/office/drawing/2014/main" id="{949B87D9-024D-C328-1AAE-D90134541D07}"/>
              </a:ext>
            </a:extLst>
          </p:cNvPr>
          <p:cNvSpPr>
            <a:spLocks noGrp="1"/>
          </p:cNvSpPr>
          <p:nvPr>
            <p:ph type="sldNum" sz="quarter" idx="12"/>
          </p:nvPr>
        </p:nvSpPr>
        <p:spPr/>
        <p:txBody>
          <a:bodyPr/>
          <a:lstStyle/>
          <a:p>
            <a:fld id="{D8F6F9DE-8CF4-4FBB-ABB2-22D79D3CED75}" type="slidenum">
              <a:rPr lang="LID4096" smtClean="0"/>
              <a:t>‹#›</a:t>
            </a:fld>
            <a:endParaRPr lang="LID4096"/>
          </a:p>
        </p:txBody>
      </p:sp>
    </p:spTree>
    <p:extLst>
      <p:ext uri="{BB962C8B-B14F-4D97-AF65-F5344CB8AC3E}">
        <p14:creationId xmlns:p14="http://schemas.microsoft.com/office/powerpoint/2010/main" val="2310743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FA6900-34B8-716B-AD3F-FB2E2318FF15}"/>
              </a:ext>
            </a:extLst>
          </p:cNvPr>
          <p:cNvSpPr>
            <a:spLocks noGrp="1"/>
          </p:cNvSpPr>
          <p:nvPr>
            <p:ph type="dt" sz="half" idx="10"/>
          </p:nvPr>
        </p:nvSpPr>
        <p:spPr/>
        <p:txBody>
          <a:bodyPr/>
          <a:lstStyle/>
          <a:p>
            <a:fld id="{6DC12648-C207-4DAE-A714-2E3BEEF7B709}" type="datetimeFigureOut">
              <a:rPr lang="LID4096" smtClean="0"/>
              <a:t>02/01/2025</a:t>
            </a:fld>
            <a:endParaRPr lang="LID4096"/>
          </a:p>
        </p:txBody>
      </p:sp>
      <p:sp>
        <p:nvSpPr>
          <p:cNvPr id="3" name="Footer Placeholder 2">
            <a:extLst>
              <a:ext uri="{FF2B5EF4-FFF2-40B4-BE49-F238E27FC236}">
                <a16:creationId xmlns:a16="http://schemas.microsoft.com/office/drawing/2014/main" id="{32E8C27B-7BEE-B673-449E-B41389B79DFB}"/>
              </a:ext>
            </a:extLst>
          </p:cNvPr>
          <p:cNvSpPr>
            <a:spLocks noGrp="1"/>
          </p:cNvSpPr>
          <p:nvPr>
            <p:ph type="ftr" sz="quarter" idx="11"/>
          </p:nvPr>
        </p:nvSpPr>
        <p:spPr/>
        <p:txBody>
          <a:bodyPr/>
          <a:lstStyle/>
          <a:p>
            <a:endParaRPr lang="LID4096"/>
          </a:p>
        </p:txBody>
      </p:sp>
      <p:sp>
        <p:nvSpPr>
          <p:cNvPr id="4" name="Slide Number Placeholder 3">
            <a:extLst>
              <a:ext uri="{FF2B5EF4-FFF2-40B4-BE49-F238E27FC236}">
                <a16:creationId xmlns:a16="http://schemas.microsoft.com/office/drawing/2014/main" id="{19BF4F5C-DE9C-A396-6C56-AA85DEB89FA5}"/>
              </a:ext>
            </a:extLst>
          </p:cNvPr>
          <p:cNvSpPr>
            <a:spLocks noGrp="1"/>
          </p:cNvSpPr>
          <p:nvPr>
            <p:ph type="sldNum" sz="quarter" idx="12"/>
          </p:nvPr>
        </p:nvSpPr>
        <p:spPr/>
        <p:txBody>
          <a:bodyPr/>
          <a:lstStyle/>
          <a:p>
            <a:fld id="{D8F6F9DE-8CF4-4FBB-ABB2-22D79D3CED75}" type="slidenum">
              <a:rPr lang="LID4096" smtClean="0"/>
              <a:t>‹#›</a:t>
            </a:fld>
            <a:endParaRPr lang="LID4096"/>
          </a:p>
        </p:txBody>
      </p:sp>
    </p:spTree>
    <p:extLst>
      <p:ext uri="{BB962C8B-B14F-4D97-AF65-F5344CB8AC3E}">
        <p14:creationId xmlns:p14="http://schemas.microsoft.com/office/powerpoint/2010/main" val="2872728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7F231-5EB9-3351-3DA9-9705C6519A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Content Placeholder 2">
            <a:extLst>
              <a:ext uri="{FF2B5EF4-FFF2-40B4-BE49-F238E27FC236}">
                <a16:creationId xmlns:a16="http://schemas.microsoft.com/office/drawing/2014/main" id="{E3C33D05-6E33-3E8C-9656-FCD936CA7D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Text Placeholder 3">
            <a:extLst>
              <a:ext uri="{FF2B5EF4-FFF2-40B4-BE49-F238E27FC236}">
                <a16:creationId xmlns:a16="http://schemas.microsoft.com/office/drawing/2014/main" id="{DA1D5807-A426-90EA-601D-7190CF5B19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0A01F2-69DA-FEEC-5D25-D69124046B76}"/>
              </a:ext>
            </a:extLst>
          </p:cNvPr>
          <p:cNvSpPr>
            <a:spLocks noGrp="1"/>
          </p:cNvSpPr>
          <p:nvPr>
            <p:ph type="dt" sz="half" idx="10"/>
          </p:nvPr>
        </p:nvSpPr>
        <p:spPr/>
        <p:txBody>
          <a:bodyPr/>
          <a:lstStyle/>
          <a:p>
            <a:fld id="{6DC12648-C207-4DAE-A714-2E3BEEF7B709}" type="datetimeFigureOut">
              <a:rPr lang="LID4096" smtClean="0"/>
              <a:t>02/01/2025</a:t>
            </a:fld>
            <a:endParaRPr lang="LID4096"/>
          </a:p>
        </p:txBody>
      </p:sp>
      <p:sp>
        <p:nvSpPr>
          <p:cNvPr id="6" name="Footer Placeholder 5">
            <a:extLst>
              <a:ext uri="{FF2B5EF4-FFF2-40B4-BE49-F238E27FC236}">
                <a16:creationId xmlns:a16="http://schemas.microsoft.com/office/drawing/2014/main" id="{7696DB87-58D5-FB14-3D2D-1BDE2BCC46CB}"/>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D5207AA3-3A62-745F-0714-DAB3A9A01AFF}"/>
              </a:ext>
            </a:extLst>
          </p:cNvPr>
          <p:cNvSpPr>
            <a:spLocks noGrp="1"/>
          </p:cNvSpPr>
          <p:nvPr>
            <p:ph type="sldNum" sz="quarter" idx="12"/>
          </p:nvPr>
        </p:nvSpPr>
        <p:spPr/>
        <p:txBody>
          <a:bodyPr/>
          <a:lstStyle/>
          <a:p>
            <a:fld id="{D8F6F9DE-8CF4-4FBB-ABB2-22D79D3CED75}" type="slidenum">
              <a:rPr lang="LID4096" smtClean="0"/>
              <a:t>‹#›</a:t>
            </a:fld>
            <a:endParaRPr lang="LID4096"/>
          </a:p>
        </p:txBody>
      </p:sp>
    </p:spTree>
    <p:extLst>
      <p:ext uri="{BB962C8B-B14F-4D97-AF65-F5344CB8AC3E}">
        <p14:creationId xmlns:p14="http://schemas.microsoft.com/office/powerpoint/2010/main" val="1668680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6BBFC-8BAB-0A3B-EDCD-299F706441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Picture Placeholder 2">
            <a:extLst>
              <a:ext uri="{FF2B5EF4-FFF2-40B4-BE49-F238E27FC236}">
                <a16:creationId xmlns:a16="http://schemas.microsoft.com/office/drawing/2014/main" id="{8BD280E9-F731-4875-F9D6-0ACF784CB9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 Placeholder 3">
            <a:extLst>
              <a:ext uri="{FF2B5EF4-FFF2-40B4-BE49-F238E27FC236}">
                <a16:creationId xmlns:a16="http://schemas.microsoft.com/office/drawing/2014/main" id="{8667C9E9-15ED-AFCB-2ED2-FB0EADF602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9A623A-FEFB-5D65-B7F1-C2F637B35921}"/>
              </a:ext>
            </a:extLst>
          </p:cNvPr>
          <p:cNvSpPr>
            <a:spLocks noGrp="1"/>
          </p:cNvSpPr>
          <p:nvPr>
            <p:ph type="dt" sz="half" idx="10"/>
          </p:nvPr>
        </p:nvSpPr>
        <p:spPr/>
        <p:txBody>
          <a:bodyPr/>
          <a:lstStyle/>
          <a:p>
            <a:fld id="{6DC12648-C207-4DAE-A714-2E3BEEF7B709}" type="datetimeFigureOut">
              <a:rPr lang="LID4096" smtClean="0"/>
              <a:t>02/01/2025</a:t>
            </a:fld>
            <a:endParaRPr lang="LID4096"/>
          </a:p>
        </p:txBody>
      </p:sp>
      <p:sp>
        <p:nvSpPr>
          <p:cNvPr id="6" name="Footer Placeholder 5">
            <a:extLst>
              <a:ext uri="{FF2B5EF4-FFF2-40B4-BE49-F238E27FC236}">
                <a16:creationId xmlns:a16="http://schemas.microsoft.com/office/drawing/2014/main" id="{A43A7EAF-1C47-BE5B-EDCA-0E68A249184E}"/>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C5315A31-51C5-B16F-F89E-B06626DA88A6}"/>
              </a:ext>
            </a:extLst>
          </p:cNvPr>
          <p:cNvSpPr>
            <a:spLocks noGrp="1"/>
          </p:cNvSpPr>
          <p:nvPr>
            <p:ph type="sldNum" sz="quarter" idx="12"/>
          </p:nvPr>
        </p:nvSpPr>
        <p:spPr/>
        <p:txBody>
          <a:bodyPr/>
          <a:lstStyle/>
          <a:p>
            <a:fld id="{D8F6F9DE-8CF4-4FBB-ABB2-22D79D3CED75}" type="slidenum">
              <a:rPr lang="LID4096" smtClean="0"/>
              <a:t>‹#›</a:t>
            </a:fld>
            <a:endParaRPr lang="LID4096"/>
          </a:p>
        </p:txBody>
      </p:sp>
    </p:spTree>
    <p:extLst>
      <p:ext uri="{BB962C8B-B14F-4D97-AF65-F5344CB8AC3E}">
        <p14:creationId xmlns:p14="http://schemas.microsoft.com/office/powerpoint/2010/main" val="1903616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923495-FD18-1183-4FB3-DD2E55D388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ACFD6E0F-F59A-D9D6-1969-64D858D58B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16681E9F-20AA-43ED-9704-BCCF492F1D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DC12648-C207-4DAE-A714-2E3BEEF7B709}" type="datetimeFigureOut">
              <a:rPr lang="LID4096" smtClean="0"/>
              <a:t>02/01/2025</a:t>
            </a:fld>
            <a:endParaRPr lang="LID4096"/>
          </a:p>
        </p:txBody>
      </p:sp>
      <p:sp>
        <p:nvSpPr>
          <p:cNvPr id="5" name="Footer Placeholder 4">
            <a:extLst>
              <a:ext uri="{FF2B5EF4-FFF2-40B4-BE49-F238E27FC236}">
                <a16:creationId xmlns:a16="http://schemas.microsoft.com/office/drawing/2014/main" id="{53B87D19-1C54-43C6-F7AC-D5B9C80EFF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LID4096"/>
          </a:p>
        </p:txBody>
      </p:sp>
      <p:sp>
        <p:nvSpPr>
          <p:cNvPr id="6" name="Slide Number Placeholder 5">
            <a:extLst>
              <a:ext uri="{FF2B5EF4-FFF2-40B4-BE49-F238E27FC236}">
                <a16:creationId xmlns:a16="http://schemas.microsoft.com/office/drawing/2014/main" id="{ECD76D6F-9DDA-4003-FA31-F9ECEE4926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8F6F9DE-8CF4-4FBB-ABB2-22D79D3CED75}" type="slidenum">
              <a:rPr lang="LID4096" smtClean="0"/>
              <a:t>‹#›</a:t>
            </a:fld>
            <a:endParaRPr lang="LID4096"/>
          </a:p>
        </p:txBody>
      </p:sp>
    </p:spTree>
    <p:extLst>
      <p:ext uri="{BB962C8B-B14F-4D97-AF65-F5344CB8AC3E}">
        <p14:creationId xmlns:p14="http://schemas.microsoft.com/office/powerpoint/2010/main" val="35205603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FEACFE4A-3AA9-3F10-5F27-10480B025570}"/>
              </a:ext>
            </a:extLst>
          </p:cNvPr>
          <p:cNvGrpSpPr/>
          <p:nvPr/>
        </p:nvGrpSpPr>
        <p:grpSpPr>
          <a:xfrm>
            <a:off x="-1543720" y="-61783"/>
            <a:ext cx="15808360" cy="8830398"/>
            <a:chOff x="0" y="0"/>
            <a:chExt cx="12196819" cy="6858000"/>
          </a:xfrm>
        </p:grpSpPr>
        <p:pic>
          <p:nvPicPr>
            <p:cNvPr id="5" name="Picture 4">
              <a:extLst>
                <a:ext uri="{FF2B5EF4-FFF2-40B4-BE49-F238E27FC236}">
                  <a16:creationId xmlns:a16="http://schemas.microsoft.com/office/drawing/2014/main" id="{C3DA04AE-5606-D3DA-45D8-1CEB5276D228}"/>
                </a:ext>
              </a:extLst>
            </p:cNvPr>
            <p:cNvPicPr>
              <a:picLocks noChangeAspect="1"/>
            </p:cNvPicPr>
            <p:nvPr/>
          </p:nvPicPr>
          <p:blipFill>
            <a:blip r:embed="rId2"/>
            <a:srcRect l="40033"/>
            <a:stretch/>
          </p:blipFill>
          <p:spPr>
            <a:xfrm>
              <a:off x="4819" y="0"/>
              <a:ext cx="12192000" cy="6858000"/>
            </a:xfrm>
            <a:prstGeom prst="rect">
              <a:avLst/>
            </a:prstGeom>
          </p:spPr>
        </p:pic>
        <p:sp>
          <p:nvSpPr>
            <p:cNvPr id="6" name="Rectangle 5">
              <a:extLst>
                <a:ext uri="{FF2B5EF4-FFF2-40B4-BE49-F238E27FC236}">
                  <a16:creationId xmlns:a16="http://schemas.microsoft.com/office/drawing/2014/main" id="{0BB0EEE1-800C-08E3-0A16-2F0E732AEF4F}"/>
                </a:ext>
              </a:extLst>
            </p:cNvPr>
            <p:cNvSpPr/>
            <p:nvPr/>
          </p:nvSpPr>
          <p:spPr>
            <a:xfrm>
              <a:off x="0" y="1150570"/>
              <a:ext cx="12192000" cy="531684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7" name="Rectangle 6">
              <a:extLst>
                <a:ext uri="{FF2B5EF4-FFF2-40B4-BE49-F238E27FC236}">
                  <a16:creationId xmlns:a16="http://schemas.microsoft.com/office/drawing/2014/main" id="{EB33D6DA-D6FD-0560-7E4A-86D67511FBC3}"/>
                </a:ext>
              </a:extLst>
            </p:cNvPr>
            <p:cNvSpPr/>
            <p:nvPr/>
          </p:nvSpPr>
          <p:spPr>
            <a:xfrm>
              <a:off x="1447295" y="496562"/>
              <a:ext cx="6231243" cy="205891"/>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8" name="Rectangle 7">
              <a:extLst>
                <a:ext uri="{FF2B5EF4-FFF2-40B4-BE49-F238E27FC236}">
                  <a16:creationId xmlns:a16="http://schemas.microsoft.com/office/drawing/2014/main" id="{F20909A7-E573-294C-BEC8-974F2C198FDD}"/>
                </a:ext>
              </a:extLst>
            </p:cNvPr>
            <p:cNvSpPr/>
            <p:nvPr/>
          </p:nvSpPr>
          <p:spPr>
            <a:xfrm>
              <a:off x="472339" y="102946"/>
              <a:ext cx="1435184" cy="205891"/>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grpSp>
        <p:nvGrpSpPr>
          <p:cNvPr id="10" name="Group 9">
            <a:extLst>
              <a:ext uri="{FF2B5EF4-FFF2-40B4-BE49-F238E27FC236}">
                <a16:creationId xmlns:a16="http://schemas.microsoft.com/office/drawing/2014/main" id="{ABEAFFC8-52FA-8FAD-A3C1-53BEDB34FBDF}"/>
              </a:ext>
            </a:extLst>
          </p:cNvPr>
          <p:cNvGrpSpPr/>
          <p:nvPr/>
        </p:nvGrpSpPr>
        <p:grpSpPr>
          <a:xfrm>
            <a:off x="-1531367" y="1403382"/>
            <a:ext cx="12192000" cy="6858000"/>
            <a:chOff x="0" y="0"/>
            <a:chExt cx="12192000" cy="6858000"/>
          </a:xfrm>
        </p:grpSpPr>
        <p:sp>
          <p:nvSpPr>
            <p:cNvPr id="11" name="Rectangle 10">
              <a:extLst>
                <a:ext uri="{FF2B5EF4-FFF2-40B4-BE49-F238E27FC236}">
                  <a16:creationId xmlns:a16="http://schemas.microsoft.com/office/drawing/2014/main" id="{1114FC51-CF9C-ACE8-E093-C047510E6054}"/>
                </a:ext>
              </a:extLst>
            </p:cNvPr>
            <p:cNvSpPr/>
            <p:nvPr/>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2" name="Rectangle: Rounded Corners 11">
              <a:extLst>
                <a:ext uri="{FF2B5EF4-FFF2-40B4-BE49-F238E27FC236}">
                  <a16:creationId xmlns:a16="http://schemas.microsoft.com/office/drawing/2014/main" id="{905AD2D0-79B3-4B9A-DA80-C7B4147C4891}"/>
                </a:ext>
              </a:extLst>
            </p:cNvPr>
            <p:cNvSpPr/>
            <p:nvPr/>
          </p:nvSpPr>
          <p:spPr>
            <a:xfrm>
              <a:off x="2279650" y="5797550"/>
              <a:ext cx="7632700" cy="723900"/>
            </a:xfrm>
            <a:prstGeom prst="roundRect">
              <a:avLst>
                <a:gd name="adj" fmla="val 50000"/>
              </a:avLst>
            </a:prstGeom>
            <a:solidFill>
              <a:srgbClr val="EDF2FA"/>
            </a:solid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LID4096"/>
            </a:p>
          </p:txBody>
        </p:sp>
        <p:sp>
          <p:nvSpPr>
            <p:cNvPr id="13" name="TextBox 12">
              <a:extLst>
                <a:ext uri="{FF2B5EF4-FFF2-40B4-BE49-F238E27FC236}">
                  <a16:creationId xmlns:a16="http://schemas.microsoft.com/office/drawing/2014/main" id="{4BA13D4F-0A7E-DE9E-F42F-81A3BFD61D2E}"/>
                </a:ext>
              </a:extLst>
            </p:cNvPr>
            <p:cNvSpPr txBox="1"/>
            <p:nvPr/>
          </p:nvSpPr>
          <p:spPr>
            <a:xfrm>
              <a:off x="2552700" y="5867112"/>
              <a:ext cx="6743700" cy="584775"/>
            </a:xfrm>
            <a:prstGeom prst="rect">
              <a:avLst/>
            </a:prstGeom>
            <a:noFill/>
          </p:spPr>
          <p:txBody>
            <a:bodyPr wrap="square" rtlCol="0">
              <a:spAutoFit/>
            </a:bodyPr>
            <a:lstStyle/>
            <a:p>
              <a:r>
                <a:rPr lang="de-DE" sz="3200" dirty="0">
                  <a:solidFill>
                    <a:schemeClr val="bg1">
                      <a:lumMod val="65000"/>
                    </a:schemeClr>
                  </a:solidFill>
                </a:rPr>
                <a:t>Type </a:t>
              </a:r>
              <a:r>
                <a:rPr lang="de-DE" sz="3200" dirty="0" err="1">
                  <a:solidFill>
                    <a:schemeClr val="bg1">
                      <a:lumMod val="65000"/>
                    </a:schemeClr>
                  </a:solidFill>
                </a:rPr>
                <a:t>something</a:t>
              </a:r>
              <a:r>
                <a:rPr lang="de-DE" sz="3200" dirty="0">
                  <a:solidFill>
                    <a:schemeClr val="bg1">
                      <a:lumMod val="65000"/>
                    </a:schemeClr>
                  </a:solidFill>
                </a:rPr>
                <a:t> </a:t>
              </a:r>
              <a:r>
                <a:rPr lang="de-DE" sz="3200" dirty="0" err="1">
                  <a:solidFill>
                    <a:schemeClr val="bg1">
                      <a:lumMod val="65000"/>
                    </a:schemeClr>
                  </a:solidFill>
                </a:rPr>
                <a:t>to</a:t>
              </a:r>
              <a:r>
                <a:rPr lang="de-DE" sz="3200" dirty="0">
                  <a:solidFill>
                    <a:schemeClr val="bg1">
                      <a:lumMod val="65000"/>
                    </a:schemeClr>
                  </a:solidFill>
                </a:rPr>
                <a:t> </a:t>
              </a:r>
              <a:r>
                <a:rPr lang="de-DE" sz="3200" dirty="0" err="1">
                  <a:solidFill>
                    <a:schemeClr val="bg1">
                      <a:lumMod val="65000"/>
                    </a:schemeClr>
                  </a:solidFill>
                </a:rPr>
                <a:t>get</a:t>
              </a:r>
              <a:r>
                <a:rPr lang="de-DE" sz="3200" dirty="0">
                  <a:solidFill>
                    <a:schemeClr val="bg1">
                      <a:lumMod val="65000"/>
                    </a:schemeClr>
                  </a:solidFill>
                </a:rPr>
                <a:t> </a:t>
              </a:r>
              <a:r>
                <a:rPr lang="de-DE" sz="3200" dirty="0" err="1">
                  <a:solidFill>
                    <a:schemeClr val="bg1">
                      <a:lumMod val="65000"/>
                    </a:schemeClr>
                  </a:solidFill>
                </a:rPr>
                <a:t>started</a:t>
              </a:r>
              <a:r>
                <a:rPr lang="de-DE" sz="3200" dirty="0">
                  <a:solidFill>
                    <a:schemeClr val="bg1">
                      <a:lumMod val="65000"/>
                    </a:schemeClr>
                  </a:solidFill>
                </a:rPr>
                <a:t>!</a:t>
              </a:r>
              <a:endParaRPr lang="LID4096" sz="3200" dirty="0">
                <a:solidFill>
                  <a:schemeClr val="bg1">
                    <a:lumMod val="65000"/>
                  </a:schemeClr>
                </a:solidFill>
              </a:endParaRPr>
            </a:p>
          </p:txBody>
        </p:sp>
        <p:sp>
          <p:nvSpPr>
            <p:cNvPr id="14" name="TextBox 13">
              <a:extLst>
                <a:ext uri="{FF2B5EF4-FFF2-40B4-BE49-F238E27FC236}">
                  <a16:creationId xmlns:a16="http://schemas.microsoft.com/office/drawing/2014/main" id="{553F9591-AA71-F463-44B9-D8A4616AC2CF}"/>
                </a:ext>
              </a:extLst>
            </p:cNvPr>
            <p:cNvSpPr txBox="1"/>
            <p:nvPr/>
          </p:nvSpPr>
          <p:spPr>
            <a:xfrm>
              <a:off x="2279650" y="539750"/>
              <a:ext cx="2228850" cy="1015663"/>
            </a:xfrm>
            <a:prstGeom prst="rect">
              <a:avLst/>
            </a:prstGeom>
            <a:noFill/>
          </p:spPr>
          <p:txBody>
            <a:bodyPr wrap="square" rtlCol="0">
              <a:spAutoFit/>
            </a:bodyPr>
            <a:lstStyle/>
            <a:p>
              <a:r>
                <a:rPr lang="de-DE" sz="6000" dirty="0">
                  <a:latin typeface="Comic Sans MS" panose="030F0702030302020204" pitchFamily="66" charset="0"/>
                </a:rPr>
                <a:t>Hello!</a:t>
              </a:r>
              <a:endParaRPr lang="LID4096" sz="6000" dirty="0">
                <a:latin typeface="Comic Sans MS" panose="030F0702030302020204" pitchFamily="66" charset="0"/>
              </a:endParaRPr>
            </a:p>
          </p:txBody>
        </p:sp>
        <p:sp>
          <p:nvSpPr>
            <p:cNvPr id="15" name="TextBox 14">
              <a:extLst>
                <a:ext uri="{FF2B5EF4-FFF2-40B4-BE49-F238E27FC236}">
                  <a16:creationId xmlns:a16="http://schemas.microsoft.com/office/drawing/2014/main" id="{B6F15E18-2BB5-419A-43E7-4F7BD0F53DAD}"/>
                </a:ext>
              </a:extLst>
            </p:cNvPr>
            <p:cNvSpPr txBox="1"/>
            <p:nvPr/>
          </p:nvSpPr>
          <p:spPr>
            <a:xfrm>
              <a:off x="2279650" y="1409700"/>
              <a:ext cx="7632700" cy="646331"/>
            </a:xfrm>
            <a:prstGeom prst="rect">
              <a:avLst/>
            </a:prstGeom>
            <a:noFill/>
          </p:spPr>
          <p:txBody>
            <a:bodyPr wrap="square" rtlCol="0">
              <a:spAutoFit/>
            </a:bodyPr>
            <a:lstStyle/>
            <a:p>
              <a:r>
                <a:rPr lang="de-DE" sz="3600" dirty="0" err="1">
                  <a:latin typeface="Comic Sans MS" panose="030F0702030302020204" pitchFamily="66" charset="0"/>
                </a:rPr>
                <a:t>I‘m</a:t>
              </a:r>
              <a:r>
                <a:rPr lang="de-DE" sz="3600" dirty="0">
                  <a:latin typeface="Comic Sans MS" panose="030F0702030302020204" pitchFamily="66" charset="0"/>
                </a:rPr>
                <a:t> [</a:t>
              </a:r>
              <a:r>
                <a:rPr lang="de-DE" sz="3600" dirty="0" err="1">
                  <a:latin typeface="Comic Sans MS" panose="030F0702030302020204" pitchFamily="66" charset="0"/>
                </a:rPr>
                <a:t>name</a:t>
              </a:r>
              <a:r>
                <a:rPr lang="de-DE" sz="3600" dirty="0">
                  <a:latin typeface="Comic Sans MS" panose="030F0702030302020204" pitchFamily="66" charset="0"/>
                </a:rPr>
                <a:t>], nice </a:t>
              </a:r>
              <a:r>
                <a:rPr lang="de-DE" sz="3600" dirty="0" err="1">
                  <a:latin typeface="Comic Sans MS" panose="030F0702030302020204" pitchFamily="66" charset="0"/>
                </a:rPr>
                <a:t>to</a:t>
              </a:r>
              <a:r>
                <a:rPr lang="de-DE" sz="3600" dirty="0">
                  <a:latin typeface="Comic Sans MS" panose="030F0702030302020204" pitchFamily="66" charset="0"/>
                </a:rPr>
                <a:t> </a:t>
              </a:r>
              <a:r>
                <a:rPr lang="de-DE" sz="3600" dirty="0" err="1">
                  <a:latin typeface="Comic Sans MS" panose="030F0702030302020204" pitchFamily="66" charset="0"/>
                </a:rPr>
                <a:t>meet</a:t>
              </a:r>
              <a:r>
                <a:rPr lang="de-DE" sz="3600" dirty="0">
                  <a:latin typeface="Comic Sans MS" panose="030F0702030302020204" pitchFamily="66" charset="0"/>
                </a:rPr>
                <a:t> </a:t>
              </a:r>
              <a:r>
                <a:rPr lang="de-DE" sz="3600" dirty="0" err="1">
                  <a:latin typeface="Comic Sans MS" panose="030F0702030302020204" pitchFamily="66" charset="0"/>
                </a:rPr>
                <a:t>you</a:t>
              </a:r>
              <a:r>
                <a:rPr lang="de-DE" sz="3600" dirty="0">
                  <a:latin typeface="Comic Sans MS" panose="030F0702030302020204" pitchFamily="66" charset="0"/>
                </a:rPr>
                <a:t>!</a:t>
              </a:r>
              <a:endParaRPr lang="LID4096" sz="3600" dirty="0">
                <a:latin typeface="Comic Sans MS" panose="030F0702030302020204" pitchFamily="66" charset="0"/>
              </a:endParaRPr>
            </a:p>
          </p:txBody>
        </p:sp>
        <p:sp>
          <p:nvSpPr>
            <p:cNvPr id="16" name="TextBox 15">
              <a:extLst>
                <a:ext uri="{FF2B5EF4-FFF2-40B4-BE49-F238E27FC236}">
                  <a16:creationId xmlns:a16="http://schemas.microsoft.com/office/drawing/2014/main" id="{2A05AAF8-A210-7D90-F600-7E1E0DA39720}"/>
                </a:ext>
              </a:extLst>
            </p:cNvPr>
            <p:cNvSpPr txBox="1"/>
            <p:nvPr/>
          </p:nvSpPr>
          <p:spPr>
            <a:xfrm>
              <a:off x="2279650" y="2094984"/>
              <a:ext cx="5886450" cy="1200329"/>
            </a:xfrm>
            <a:prstGeom prst="rect">
              <a:avLst/>
            </a:prstGeom>
            <a:noFill/>
          </p:spPr>
          <p:txBody>
            <a:bodyPr wrap="square" rtlCol="0">
              <a:spAutoFit/>
            </a:bodyPr>
            <a:lstStyle/>
            <a:p>
              <a:r>
                <a:rPr lang="de-DE" dirty="0">
                  <a:latin typeface="Comic Sans MS" panose="030F0702030302020204" pitchFamily="66" charset="0"/>
                </a:rPr>
                <a:t>I </a:t>
              </a:r>
              <a:r>
                <a:rPr lang="de-DE" dirty="0" err="1">
                  <a:latin typeface="Comic Sans MS" panose="030F0702030302020204" pitchFamily="66" charset="0"/>
                </a:rPr>
                <a:t>can</a:t>
              </a:r>
              <a:r>
                <a:rPr lang="de-DE" dirty="0">
                  <a:latin typeface="Comic Sans MS" panose="030F0702030302020204" pitchFamily="66" charset="0"/>
                </a:rPr>
                <a:t> </a:t>
              </a:r>
              <a:r>
                <a:rPr lang="de-DE" dirty="0" err="1">
                  <a:latin typeface="Comic Sans MS" panose="030F0702030302020204" pitchFamily="66" charset="0"/>
                </a:rPr>
                <a:t>help</a:t>
              </a:r>
              <a:r>
                <a:rPr lang="de-DE" dirty="0">
                  <a:latin typeface="Comic Sans MS" panose="030F0702030302020204" pitchFamily="66" charset="0"/>
                </a:rPr>
                <a:t> </a:t>
              </a:r>
              <a:r>
                <a:rPr lang="de-DE" dirty="0" err="1">
                  <a:latin typeface="Comic Sans MS" panose="030F0702030302020204" pitchFamily="66" charset="0"/>
                </a:rPr>
                <a:t>you</a:t>
              </a:r>
              <a:r>
                <a:rPr lang="de-DE" dirty="0">
                  <a:latin typeface="Comic Sans MS" panose="030F0702030302020204" pitchFamily="66" charset="0"/>
                </a:rPr>
                <a:t> </a:t>
              </a:r>
              <a:r>
                <a:rPr lang="de-DE" dirty="0" err="1">
                  <a:latin typeface="Comic Sans MS" panose="030F0702030302020204" pitchFamily="66" charset="0"/>
                </a:rPr>
                <a:t>with</a:t>
              </a:r>
              <a:r>
                <a:rPr lang="de-DE" dirty="0">
                  <a:latin typeface="Comic Sans MS" panose="030F0702030302020204" pitchFamily="66" charset="0"/>
                </a:rPr>
                <a:t>:</a:t>
              </a:r>
            </a:p>
            <a:p>
              <a:r>
                <a:rPr lang="de-DE" dirty="0">
                  <a:latin typeface="Comic Sans MS" panose="030F0702030302020204" pitchFamily="66" charset="0"/>
                </a:rPr>
                <a:t>-School</a:t>
              </a:r>
            </a:p>
            <a:p>
              <a:r>
                <a:rPr lang="de-DE" dirty="0">
                  <a:latin typeface="Comic Sans MS" panose="030F0702030302020204" pitchFamily="66" charset="0"/>
                </a:rPr>
                <a:t>-Problems</a:t>
              </a:r>
            </a:p>
            <a:p>
              <a:r>
                <a:rPr lang="de-DE" dirty="0">
                  <a:latin typeface="Comic Sans MS" panose="030F0702030302020204" pitchFamily="66" charset="0"/>
                </a:rPr>
                <a:t>-</a:t>
              </a:r>
              <a:r>
                <a:rPr lang="de-DE" dirty="0" err="1">
                  <a:latin typeface="Comic Sans MS" panose="030F0702030302020204" pitchFamily="66" charset="0"/>
                </a:rPr>
                <a:t>Anything</a:t>
              </a:r>
              <a:r>
                <a:rPr lang="de-DE" dirty="0">
                  <a:latin typeface="Comic Sans MS" panose="030F0702030302020204" pitchFamily="66" charset="0"/>
                </a:rPr>
                <a:t>!</a:t>
              </a:r>
              <a:endParaRPr lang="LID4096" dirty="0">
                <a:latin typeface="Comic Sans MS" panose="030F0702030302020204" pitchFamily="66" charset="0"/>
              </a:endParaRPr>
            </a:p>
          </p:txBody>
        </p:sp>
        <p:sp>
          <p:nvSpPr>
            <p:cNvPr id="17" name="Rectangle 16">
              <a:extLst>
                <a:ext uri="{FF2B5EF4-FFF2-40B4-BE49-F238E27FC236}">
                  <a16:creationId xmlns:a16="http://schemas.microsoft.com/office/drawing/2014/main" id="{50AB79E2-0289-C165-9E8B-51481BE75191}"/>
                </a:ext>
              </a:extLst>
            </p:cNvPr>
            <p:cNvSpPr/>
            <p:nvPr/>
          </p:nvSpPr>
          <p:spPr>
            <a:xfrm>
              <a:off x="0" y="0"/>
              <a:ext cx="206375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cxnSp>
          <p:nvCxnSpPr>
            <p:cNvPr id="18" name="Straight Connector 17">
              <a:extLst>
                <a:ext uri="{FF2B5EF4-FFF2-40B4-BE49-F238E27FC236}">
                  <a16:creationId xmlns:a16="http://schemas.microsoft.com/office/drawing/2014/main" id="{1DC74246-EC46-58AF-BEC0-4F9FF8C76DDC}"/>
                </a:ext>
              </a:extLst>
            </p:cNvPr>
            <p:cNvCxnSpPr/>
            <p:nvPr/>
          </p:nvCxnSpPr>
          <p:spPr>
            <a:xfrm flipV="1">
              <a:off x="2063750" y="0"/>
              <a:ext cx="0" cy="6858000"/>
            </a:xfrm>
            <a:prstGeom prst="line">
              <a:avLst/>
            </a:prstGeom>
            <a:ln w="38100">
              <a:solidFill>
                <a:srgbClr val="FF0000"/>
              </a:solidFill>
            </a:ln>
          </p:spPr>
          <p:style>
            <a:lnRef idx="2">
              <a:schemeClr val="dk1"/>
            </a:lnRef>
            <a:fillRef idx="0">
              <a:schemeClr val="dk1"/>
            </a:fillRef>
            <a:effectRef idx="1">
              <a:schemeClr val="dk1"/>
            </a:effectRef>
            <a:fontRef idx="minor">
              <a:schemeClr val="tx1"/>
            </a:fontRef>
          </p:style>
        </p:cxnSp>
        <p:sp>
          <p:nvSpPr>
            <p:cNvPr id="19" name="TextBox 18">
              <a:extLst>
                <a:ext uri="{FF2B5EF4-FFF2-40B4-BE49-F238E27FC236}">
                  <a16:creationId xmlns:a16="http://schemas.microsoft.com/office/drawing/2014/main" id="{3A610860-0976-01DA-DD5C-E673D9DAB2E6}"/>
                </a:ext>
              </a:extLst>
            </p:cNvPr>
            <p:cNvSpPr txBox="1"/>
            <p:nvPr/>
          </p:nvSpPr>
          <p:spPr>
            <a:xfrm>
              <a:off x="0" y="1548199"/>
              <a:ext cx="2063749" cy="338554"/>
            </a:xfrm>
            <a:prstGeom prst="rect">
              <a:avLst/>
            </a:prstGeom>
            <a:noFill/>
          </p:spPr>
          <p:txBody>
            <a:bodyPr wrap="square" rtlCol="0">
              <a:spAutoFit/>
            </a:bodyPr>
            <a:lstStyle/>
            <a:p>
              <a:r>
                <a:rPr lang="de-DE" sz="1600" dirty="0" err="1">
                  <a:latin typeface="Arial Rounded MT Bold" panose="020F0704030504030204" pitchFamily="34" charset="0"/>
                </a:rPr>
                <a:t>Previous</a:t>
              </a:r>
              <a:r>
                <a:rPr lang="de-DE" sz="1600" dirty="0">
                  <a:latin typeface="Arial Rounded MT Bold" panose="020F0704030504030204" pitchFamily="34" charset="0"/>
                </a:rPr>
                <a:t> </a:t>
              </a:r>
              <a:r>
                <a:rPr lang="de-DE" sz="1600" dirty="0" err="1">
                  <a:latin typeface="Arial Rounded MT Bold" panose="020F0704030504030204" pitchFamily="34" charset="0"/>
                </a:rPr>
                <a:t>Convo</a:t>
              </a:r>
              <a:r>
                <a:rPr lang="de-DE" sz="1600" dirty="0">
                  <a:latin typeface="Arial Rounded MT Bold" panose="020F0704030504030204" pitchFamily="34" charset="0"/>
                </a:rPr>
                <a:t> 1</a:t>
              </a:r>
              <a:endParaRPr lang="LID4096" sz="1600" dirty="0">
                <a:latin typeface="Arial Rounded MT Bold" panose="020F0704030504030204" pitchFamily="34" charset="0"/>
              </a:endParaRPr>
            </a:p>
          </p:txBody>
        </p:sp>
        <p:sp>
          <p:nvSpPr>
            <p:cNvPr id="20" name="TextBox 19">
              <a:extLst>
                <a:ext uri="{FF2B5EF4-FFF2-40B4-BE49-F238E27FC236}">
                  <a16:creationId xmlns:a16="http://schemas.microsoft.com/office/drawing/2014/main" id="{3ED74F73-A7B2-D318-C822-3A26D45A0245}"/>
                </a:ext>
              </a:extLst>
            </p:cNvPr>
            <p:cNvSpPr txBox="1"/>
            <p:nvPr/>
          </p:nvSpPr>
          <p:spPr>
            <a:xfrm>
              <a:off x="0" y="1910318"/>
              <a:ext cx="2063749" cy="338554"/>
            </a:xfrm>
            <a:prstGeom prst="rect">
              <a:avLst/>
            </a:prstGeom>
            <a:noFill/>
          </p:spPr>
          <p:txBody>
            <a:bodyPr wrap="square" rtlCol="0">
              <a:spAutoFit/>
            </a:bodyPr>
            <a:lstStyle/>
            <a:p>
              <a:r>
                <a:rPr lang="de-DE" sz="1600" dirty="0" err="1">
                  <a:latin typeface="Arial Rounded MT Bold" panose="020F0704030504030204" pitchFamily="34" charset="0"/>
                </a:rPr>
                <a:t>Previous</a:t>
              </a:r>
              <a:r>
                <a:rPr lang="de-DE" sz="1600" dirty="0">
                  <a:latin typeface="Arial Rounded MT Bold" panose="020F0704030504030204" pitchFamily="34" charset="0"/>
                </a:rPr>
                <a:t> </a:t>
              </a:r>
              <a:r>
                <a:rPr lang="de-DE" sz="1600" dirty="0" err="1">
                  <a:latin typeface="Arial Rounded MT Bold" panose="020F0704030504030204" pitchFamily="34" charset="0"/>
                </a:rPr>
                <a:t>Convo</a:t>
              </a:r>
              <a:r>
                <a:rPr lang="de-DE" sz="1600" dirty="0">
                  <a:latin typeface="Arial Rounded MT Bold" panose="020F0704030504030204" pitchFamily="34" charset="0"/>
                </a:rPr>
                <a:t> 2</a:t>
              </a:r>
              <a:endParaRPr lang="LID4096" sz="1600" dirty="0">
                <a:latin typeface="Arial Rounded MT Bold" panose="020F0704030504030204" pitchFamily="34" charset="0"/>
              </a:endParaRPr>
            </a:p>
          </p:txBody>
        </p:sp>
        <p:grpSp>
          <p:nvGrpSpPr>
            <p:cNvPr id="21" name="Group 20">
              <a:extLst>
                <a:ext uri="{FF2B5EF4-FFF2-40B4-BE49-F238E27FC236}">
                  <a16:creationId xmlns:a16="http://schemas.microsoft.com/office/drawing/2014/main" id="{8CBDB73D-CE8D-36A6-24E0-572E6EA3438D}"/>
                </a:ext>
              </a:extLst>
            </p:cNvPr>
            <p:cNvGrpSpPr/>
            <p:nvPr/>
          </p:nvGrpSpPr>
          <p:grpSpPr>
            <a:xfrm>
              <a:off x="368300" y="68350"/>
              <a:ext cx="1327149" cy="1015663"/>
              <a:chOff x="368300" y="68350"/>
              <a:chExt cx="1327149" cy="1015663"/>
            </a:xfrm>
          </p:grpSpPr>
          <p:grpSp>
            <p:nvGrpSpPr>
              <p:cNvPr id="22" name="Group 21">
                <a:extLst>
                  <a:ext uri="{FF2B5EF4-FFF2-40B4-BE49-F238E27FC236}">
                    <a16:creationId xmlns:a16="http://schemas.microsoft.com/office/drawing/2014/main" id="{971CC09B-B1B3-B972-C273-885A40823AC9}"/>
                  </a:ext>
                </a:extLst>
              </p:cNvPr>
              <p:cNvGrpSpPr/>
              <p:nvPr/>
            </p:nvGrpSpPr>
            <p:grpSpPr>
              <a:xfrm>
                <a:off x="368300" y="68350"/>
                <a:ext cx="1327149" cy="1015663"/>
                <a:chOff x="6536129" y="2914289"/>
                <a:chExt cx="2239570" cy="1706313"/>
              </a:xfrm>
              <a:solidFill>
                <a:schemeClr val="tx1">
                  <a:lumMod val="50000"/>
                  <a:lumOff val="50000"/>
                </a:schemeClr>
              </a:solidFill>
            </p:grpSpPr>
            <p:grpSp>
              <p:nvGrpSpPr>
                <p:cNvPr id="24" name="Group 23">
                  <a:extLst>
                    <a:ext uri="{FF2B5EF4-FFF2-40B4-BE49-F238E27FC236}">
                      <a16:creationId xmlns:a16="http://schemas.microsoft.com/office/drawing/2014/main" id="{9EF5FF2D-C2B3-F915-73CE-7812523065D4}"/>
                    </a:ext>
                  </a:extLst>
                </p:cNvPr>
                <p:cNvGrpSpPr/>
                <p:nvPr/>
              </p:nvGrpSpPr>
              <p:grpSpPr>
                <a:xfrm>
                  <a:off x="6536129" y="2914289"/>
                  <a:ext cx="2239570" cy="639955"/>
                  <a:chOff x="4207018" y="2854688"/>
                  <a:chExt cx="2239570" cy="639955"/>
                </a:xfrm>
                <a:grpFill/>
              </p:grpSpPr>
              <p:sp>
                <p:nvSpPr>
                  <p:cNvPr id="35" name="Rectangle: Rounded Corners 34">
                    <a:extLst>
                      <a:ext uri="{FF2B5EF4-FFF2-40B4-BE49-F238E27FC236}">
                        <a16:creationId xmlns:a16="http://schemas.microsoft.com/office/drawing/2014/main" id="{400A8E5A-6B03-5C42-73B9-1B2C7324F9AA}"/>
                      </a:ext>
                    </a:extLst>
                  </p:cNvPr>
                  <p:cNvSpPr/>
                  <p:nvPr/>
                </p:nvSpPr>
                <p:spPr>
                  <a:xfrm rot="19231271">
                    <a:off x="4207018" y="3260291"/>
                    <a:ext cx="1344304" cy="206131"/>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36" name="Rectangle: Rounded Corners 35">
                    <a:extLst>
                      <a:ext uri="{FF2B5EF4-FFF2-40B4-BE49-F238E27FC236}">
                        <a16:creationId xmlns:a16="http://schemas.microsoft.com/office/drawing/2014/main" id="{9EE2936D-8620-7480-7571-1919E0E2340A}"/>
                      </a:ext>
                    </a:extLst>
                  </p:cNvPr>
                  <p:cNvSpPr/>
                  <p:nvPr/>
                </p:nvSpPr>
                <p:spPr>
                  <a:xfrm rot="2378676">
                    <a:off x="5102284" y="3260291"/>
                    <a:ext cx="1344304" cy="206131"/>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37" name="Rectangle: Rounded Corners 36">
                    <a:extLst>
                      <a:ext uri="{FF2B5EF4-FFF2-40B4-BE49-F238E27FC236}">
                        <a16:creationId xmlns:a16="http://schemas.microsoft.com/office/drawing/2014/main" id="{F3BF3A36-36C6-343E-A5A7-1DB6F92BD7CA}"/>
                      </a:ext>
                    </a:extLst>
                  </p:cNvPr>
                  <p:cNvSpPr/>
                  <p:nvPr/>
                </p:nvSpPr>
                <p:spPr>
                  <a:xfrm>
                    <a:off x="5774436" y="2854688"/>
                    <a:ext cx="267589" cy="639955"/>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grpSp>
            <p:grpSp>
              <p:nvGrpSpPr>
                <p:cNvPr id="25" name="Group 24">
                  <a:extLst>
                    <a:ext uri="{FF2B5EF4-FFF2-40B4-BE49-F238E27FC236}">
                      <a16:creationId xmlns:a16="http://schemas.microsoft.com/office/drawing/2014/main" id="{DDDE3617-49E2-3176-8879-4AA8ACC17B45}"/>
                    </a:ext>
                  </a:extLst>
                </p:cNvPr>
                <p:cNvGrpSpPr/>
                <p:nvPr/>
              </p:nvGrpSpPr>
              <p:grpSpPr>
                <a:xfrm>
                  <a:off x="6846026" y="3554244"/>
                  <a:ext cx="1627770" cy="1066358"/>
                  <a:chOff x="6861901" y="3588550"/>
                  <a:chExt cx="1627770" cy="1066358"/>
                </a:xfrm>
                <a:grpFill/>
              </p:grpSpPr>
              <p:grpSp>
                <p:nvGrpSpPr>
                  <p:cNvPr id="26" name="Group 25">
                    <a:extLst>
                      <a:ext uri="{FF2B5EF4-FFF2-40B4-BE49-F238E27FC236}">
                        <a16:creationId xmlns:a16="http://schemas.microsoft.com/office/drawing/2014/main" id="{E95B28F0-5C6B-6194-B26A-78803D401E5D}"/>
                      </a:ext>
                    </a:extLst>
                  </p:cNvPr>
                  <p:cNvGrpSpPr/>
                  <p:nvPr/>
                </p:nvGrpSpPr>
                <p:grpSpPr>
                  <a:xfrm>
                    <a:off x="6921741" y="3871242"/>
                    <a:ext cx="1501534" cy="783666"/>
                    <a:chOff x="6664566" y="4802236"/>
                    <a:chExt cx="1501534" cy="783666"/>
                  </a:xfrm>
                  <a:grpFill/>
                </p:grpSpPr>
                <p:sp>
                  <p:nvSpPr>
                    <p:cNvPr id="30" name="Rectangle: Rounded Corners 29">
                      <a:extLst>
                        <a:ext uri="{FF2B5EF4-FFF2-40B4-BE49-F238E27FC236}">
                          <a16:creationId xmlns:a16="http://schemas.microsoft.com/office/drawing/2014/main" id="{9C90AD10-0CC3-060F-7333-048B2D6B5991}"/>
                        </a:ext>
                      </a:extLst>
                    </p:cNvPr>
                    <p:cNvSpPr/>
                    <p:nvPr/>
                  </p:nvSpPr>
                  <p:spPr>
                    <a:xfrm>
                      <a:off x="6664566" y="4896925"/>
                      <a:ext cx="579317" cy="688976"/>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31" name="Rectangle: Rounded Corners 30">
                      <a:extLst>
                        <a:ext uri="{FF2B5EF4-FFF2-40B4-BE49-F238E27FC236}">
                          <a16:creationId xmlns:a16="http://schemas.microsoft.com/office/drawing/2014/main" id="{7329DC9F-3B11-EDD8-51C9-8BFA9DB66B5F}"/>
                        </a:ext>
                      </a:extLst>
                    </p:cNvPr>
                    <p:cNvSpPr/>
                    <p:nvPr/>
                  </p:nvSpPr>
                  <p:spPr>
                    <a:xfrm>
                      <a:off x="7586783" y="4896926"/>
                      <a:ext cx="579317" cy="688976"/>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32" name="Rectangle: Rounded Corners 31">
                      <a:extLst>
                        <a:ext uri="{FF2B5EF4-FFF2-40B4-BE49-F238E27FC236}">
                          <a16:creationId xmlns:a16="http://schemas.microsoft.com/office/drawing/2014/main" id="{F29C8731-917C-42D9-9034-058D8FB94127}"/>
                        </a:ext>
                      </a:extLst>
                    </p:cNvPr>
                    <p:cNvSpPr/>
                    <p:nvPr/>
                  </p:nvSpPr>
                  <p:spPr>
                    <a:xfrm>
                      <a:off x="6664566" y="4895617"/>
                      <a:ext cx="1501534" cy="162054"/>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33" name="Plaque 32">
                      <a:extLst>
                        <a:ext uri="{FF2B5EF4-FFF2-40B4-BE49-F238E27FC236}">
                          <a16:creationId xmlns:a16="http://schemas.microsoft.com/office/drawing/2014/main" id="{BB38D5C0-E39E-6CD1-0E8B-714286F8CDC5}"/>
                        </a:ext>
                      </a:extLst>
                    </p:cNvPr>
                    <p:cNvSpPr/>
                    <p:nvPr/>
                  </p:nvSpPr>
                  <p:spPr>
                    <a:xfrm>
                      <a:off x="7028253" y="4802236"/>
                      <a:ext cx="344850" cy="384175"/>
                    </a:xfrm>
                    <a:prstGeom prst="plaque">
                      <a:avLst>
                        <a:gd name="adj" fmla="val 37843"/>
                      </a:avLst>
                    </a:prstGeom>
                    <a:grp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34" name="Plaque 33">
                      <a:extLst>
                        <a:ext uri="{FF2B5EF4-FFF2-40B4-BE49-F238E27FC236}">
                          <a16:creationId xmlns:a16="http://schemas.microsoft.com/office/drawing/2014/main" id="{3AD94C3D-C3C8-C8BF-C8FA-57D851BD4158}"/>
                        </a:ext>
                      </a:extLst>
                    </p:cNvPr>
                    <p:cNvSpPr/>
                    <p:nvPr/>
                  </p:nvSpPr>
                  <p:spPr>
                    <a:xfrm>
                      <a:off x="7458169" y="4802401"/>
                      <a:ext cx="344850" cy="384176"/>
                    </a:xfrm>
                    <a:prstGeom prst="plaque">
                      <a:avLst>
                        <a:gd name="adj" fmla="val 37843"/>
                      </a:avLst>
                    </a:prstGeom>
                    <a:grp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sp>
                <p:nvSpPr>
                  <p:cNvPr id="27" name="Rectangle: Rounded Corners 26">
                    <a:extLst>
                      <a:ext uri="{FF2B5EF4-FFF2-40B4-BE49-F238E27FC236}">
                        <a16:creationId xmlns:a16="http://schemas.microsoft.com/office/drawing/2014/main" id="{3FD5DAB1-C26F-FCC7-7365-253AE649731A}"/>
                      </a:ext>
                    </a:extLst>
                  </p:cNvPr>
                  <p:cNvSpPr/>
                  <p:nvPr/>
                </p:nvSpPr>
                <p:spPr>
                  <a:xfrm rot="19231271">
                    <a:off x="6861901" y="3633792"/>
                    <a:ext cx="1002099" cy="206131"/>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dirty="0"/>
                  </a:p>
                </p:txBody>
              </p:sp>
              <p:sp>
                <p:nvSpPr>
                  <p:cNvPr id="28" name="Rectangle: Rounded Corners 27">
                    <a:extLst>
                      <a:ext uri="{FF2B5EF4-FFF2-40B4-BE49-F238E27FC236}">
                        <a16:creationId xmlns:a16="http://schemas.microsoft.com/office/drawing/2014/main" id="{01556B5E-F360-EF37-E6A6-7C5880677F67}"/>
                      </a:ext>
                    </a:extLst>
                  </p:cNvPr>
                  <p:cNvSpPr/>
                  <p:nvPr/>
                </p:nvSpPr>
                <p:spPr>
                  <a:xfrm rot="2378676">
                    <a:off x="7496983" y="3631155"/>
                    <a:ext cx="992688" cy="206131"/>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29" name="Isosceles Triangle 28">
                    <a:extLst>
                      <a:ext uri="{FF2B5EF4-FFF2-40B4-BE49-F238E27FC236}">
                        <a16:creationId xmlns:a16="http://schemas.microsoft.com/office/drawing/2014/main" id="{CC9D729D-CB85-67E7-D9B3-4B234A518DBB}"/>
                      </a:ext>
                    </a:extLst>
                  </p:cNvPr>
                  <p:cNvSpPr/>
                  <p:nvPr/>
                </p:nvSpPr>
                <p:spPr>
                  <a:xfrm>
                    <a:off x="7231064" y="3588550"/>
                    <a:ext cx="923484" cy="384175"/>
                  </a:xfrm>
                  <a:prstGeom prst="triangle">
                    <a:avLst>
                      <a:gd name="adj" fmla="val 47688"/>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grpSp>
          </p:grpSp>
          <p:sp>
            <p:nvSpPr>
              <p:cNvPr id="23" name="Plaque 22">
                <a:extLst>
                  <a:ext uri="{FF2B5EF4-FFF2-40B4-BE49-F238E27FC236}">
                    <a16:creationId xmlns:a16="http://schemas.microsoft.com/office/drawing/2014/main" id="{0160ECF3-60A5-4550-8D36-CD574BECA05C}"/>
                  </a:ext>
                </a:extLst>
              </p:cNvPr>
              <p:cNvSpPr/>
              <p:nvPr/>
            </p:nvSpPr>
            <p:spPr>
              <a:xfrm rot="2622955">
                <a:off x="995139" y="191207"/>
                <a:ext cx="69797" cy="68383"/>
              </a:xfrm>
              <a:prstGeom prst="plaque">
                <a:avLst>
                  <a:gd name="adj" fmla="val 50000"/>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grpSp>
    </p:spTree>
    <p:extLst>
      <p:ext uri="{BB962C8B-B14F-4D97-AF65-F5344CB8AC3E}">
        <p14:creationId xmlns:p14="http://schemas.microsoft.com/office/powerpoint/2010/main" val="2153125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6345DC53-3103-E92D-E51E-1FB115DDC73D}"/>
              </a:ext>
            </a:extLst>
          </p:cNvPr>
          <p:cNvSpPr/>
          <p:nvPr/>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 name="Rectangle: Rounded Corners 1">
            <a:extLst>
              <a:ext uri="{FF2B5EF4-FFF2-40B4-BE49-F238E27FC236}">
                <a16:creationId xmlns:a16="http://schemas.microsoft.com/office/drawing/2014/main" id="{E42FD0B0-2E78-F40C-E1D0-06D63066CF98}"/>
              </a:ext>
            </a:extLst>
          </p:cNvPr>
          <p:cNvSpPr/>
          <p:nvPr/>
        </p:nvSpPr>
        <p:spPr>
          <a:xfrm>
            <a:off x="2841625" y="5791627"/>
            <a:ext cx="7632700" cy="723900"/>
          </a:xfrm>
          <a:prstGeom prst="roundRect">
            <a:avLst>
              <a:gd name="adj" fmla="val 50000"/>
            </a:avLst>
          </a:prstGeom>
          <a:solidFill>
            <a:srgbClr val="EDF2FA"/>
          </a:solid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r>
              <a:rPr lang="de-DE" sz="3200" dirty="0">
                <a:solidFill>
                  <a:schemeClr val="bg1">
                    <a:lumMod val="75000"/>
                  </a:schemeClr>
                </a:solidFill>
                <a:latin typeface="Arial Rounded MT Bold" panose="020F0704030504030204" pitchFamily="34" charset="0"/>
              </a:rPr>
              <a:t>Type </a:t>
            </a:r>
            <a:r>
              <a:rPr lang="de-DE" sz="3200" dirty="0" err="1">
                <a:solidFill>
                  <a:schemeClr val="bg1">
                    <a:lumMod val="75000"/>
                  </a:schemeClr>
                </a:solidFill>
                <a:latin typeface="Arial Rounded MT Bold" panose="020F0704030504030204" pitchFamily="34" charset="0"/>
              </a:rPr>
              <a:t>something</a:t>
            </a:r>
            <a:r>
              <a:rPr lang="de-DE" sz="3200" dirty="0">
                <a:solidFill>
                  <a:schemeClr val="bg1">
                    <a:lumMod val="75000"/>
                  </a:schemeClr>
                </a:solidFill>
                <a:latin typeface="Arial Rounded MT Bold" panose="020F0704030504030204" pitchFamily="34" charset="0"/>
              </a:rPr>
              <a:t> </a:t>
            </a:r>
            <a:r>
              <a:rPr lang="de-DE" sz="3200" dirty="0" err="1">
                <a:solidFill>
                  <a:schemeClr val="bg1">
                    <a:lumMod val="75000"/>
                  </a:schemeClr>
                </a:solidFill>
                <a:latin typeface="Arial Rounded MT Bold" panose="020F0704030504030204" pitchFamily="34" charset="0"/>
              </a:rPr>
              <a:t>to</a:t>
            </a:r>
            <a:r>
              <a:rPr lang="de-DE" sz="3200" dirty="0">
                <a:solidFill>
                  <a:schemeClr val="bg1">
                    <a:lumMod val="75000"/>
                  </a:schemeClr>
                </a:solidFill>
                <a:latin typeface="Arial Rounded MT Bold" panose="020F0704030504030204" pitchFamily="34" charset="0"/>
              </a:rPr>
              <a:t> </a:t>
            </a:r>
            <a:r>
              <a:rPr lang="de-DE" sz="3200" dirty="0" err="1">
                <a:solidFill>
                  <a:schemeClr val="bg1">
                    <a:lumMod val="75000"/>
                  </a:schemeClr>
                </a:solidFill>
                <a:latin typeface="Arial Rounded MT Bold" panose="020F0704030504030204" pitchFamily="34" charset="0"/>
              </a:rPr>
              <a:t>begin</a:t>
            </a:r>
            <a:r>
              <a:rPr lang="de-DE" sz="3200" dirty="0">
                <a:solidFill>
                  <a:schemeClr val="bg1">
                    <a:lumMod val="75000"/>
                  </a:schemeClr>
                </a:solidFill>
                <a:latin typeface="Arial Rounded MT Bold" panose="020F0704030504030204" pitchFamily="34" charset="0"/>
              </a:rPr>
              <a:t> </a:t>
            </a:r>
            <a:r>
              <a:rPr lang="de-DE" sz="3200" dirty="0" err="1">
                <a:solidFill>
                  <a:schemeClr val="bg1">
                    <a:lumMod val="75000"/>
                  </a:schemeClr>
                </a:solidFill>
                <a:latin typeface="Arial Rounded MT Bold" panose="020F0704030504030204" pitchFamily="34" charset="0"/>
              </a:rPr>
              <a:t>talking</a:t>
            </a:r>
            <a:r>
              <a:rPr lang="de-DE" sz="3200" dirty="0">
                <a:solidFill>
                  <a:schemeClr val="bg1">
                    <a:lumMod val="75000"/>
                  </a:schemeClr>
                </a:solidFill>
                <a:latin typeface="Arial Rounded MT Bold" panose="020F0704030504030204" pitchFamily="34" charset="0"/>
              </a:rPr>
              <a:t>!</a:t>
            </a:r>
            <a:endParaRPr lang="LID4096" sz="3200" dirty="0">
              <a:solidFill>
                <a:schemeClr val="bg1">
                  <a:lumMod val="75000"/>
                </a:schemeClr>
              </a:solidFill>
              <a:latin typeface="Arial Rounded MT Bold" panose="020F0704030504030204" pitchFamily="34" charset="0"/>
            </a:endParaRPr>
          </a:p>
        </p:txBody>
      </p:sp>
      <p:sp>
        <p:nvSpPr>
          <p:cNvPr id="5" name="TextBox 4">
            <a:extLst>
              <a:ext uri="{FF2B5EF4-FFF2-40B4-BE49-F238E27FC236}">
                <a16:creationId xmlns:a16="http://schemas.microsoft.com/office/drawing/2014/main" id="{E7DA0747-E71D-9012-D57E-DA857E5E9E4F}"/>
              </a:ext>
            </a:extLst>
          </p:cNvPr>
          <p:cNvSpPr txBox="1"/>
          <p:nvPr/>
        </p:nvSpPr>
        <p:spPr>
          <a:xfrm>
            <a:off x="2318151" y="1233209"/>
            <a:ext cx="2228850" cy="1015663"/>
          </a:xfrm>
          <a:prstGeom prst="rect">
            <a:avLst/>
          </a:prstGeom>
          <a:noFill/>
        </p:spPr>
        <p:txBody>
          <a:bodyPr wrap="square" rtlCol="0">
            <a:spAutoFit/>
          </a:bodyPr>
          <a:lstStyle/>
          <a:p>
            <a:r>
              <a:rPr lang="de-DE" sz="6000" dirty="0">
                <a:latin typeface="Comic Sans MS" panose="030F0702030302020204" pitchFamily="66" charset="0"/>
              </a:rPr>
              <a:t>Hello!</a:t>
            </a:r>
            <a:endParaRPr lang="LID4096" sz="6000" dirty="0">
              <a:latin typeface="Comic Sans MS" panose="030F0702030302020204" pitchFamily="66" charset="0"/>
            </a:endParaRPr>
          </a:p>
        </p:txBody>
      </p:sp>
      <p:sp>
        <p:nvSpPr>
          <p:cNvPr id="6" name="TextBox 5">
            <a:extLst>
              <a:ext uri="{FF2B5EF4-FFF2-40B4-BE49-F238E27FC236}">
                <a16:creationId xmlns:a16="http://schemas.microsoft.com/office/drawing/2014/main" id="{353ACCDC-8A3F-3177-7AF2-4300252DB25C}"/>
              </a:ext>
            </a:extLst>
          </p:cNvPr>
          <p:cNvSpPr txBox="1"/>
          <p:nvPr/>
        </p:nvSpPr>
        <p:spPr>
          <a:xfrm>
            <a:off x="2318151" y="2103159"/>
            <a:ext cx="7632700" cy="646331"/>
          </a:xfrm>
          <a:prstGeom prst="rect">
            <a:avLst/>
          </a:prstGeom>
          <a:noFill/>
        </p:spPr>
        <p:txBody>
          <a:bodyPr wrap="square" rtlCol="0">
            <a:spAutoFit/>
          </a:bodyPr>
          <a:lstStyle/>
          <a:p>
            <a:r>
              <a:rPr lang="de-DE" sz="3600" dirty="0" err="1">
                <a:latin typeface="Comic Sans MS" panose="030F0702030302020204" pitchFamily="66" charset="0"/>
              </a:rPr>
              <a:t>I‘m</a:t>
            </a:r>
            <a:r>
              <a:rPr lang="de-DE" sz="3600" dirty="0">
                <a:latin typeface="Comic Sans MS" panose="030F0702030302020204" pitchFamily="66" charset="0"/>
              </a:rPr>
              <a:t> Vera, </a:t>
            </a:r>
            <a:r>
              <a:rPr lang="de-DE" sz="3600" dirty="0" err="1">
                <a:latin typeface="Comic Sans MS" panose="030F0702030302020204" pitchFamily="66" charset="0"/>
              </a:rPr>
              <a:t>here</a:t>
            </a:r>
            <a:r>
              <a:rPr lang="de-DE" sz="3600" dirty="0">
                <a:latin typeface="Comic Sans MS" panose="030F0702030302020204" pitchFamily="66" charset="0"/>
              </a:rPr>
              <a:t> </a:t>
            </a:r>
            <a:r>
              <a:rPr lang="de-DE" sz="3600" dirty="0" err="1">
                <a:latin typeface="Comic Sans MS" panose="030F0702030302020204" pitchFamily="66" charset="0"/>
              </a:rPr>
              <a:t>to</a:t>
            </a:r>
            <a:r>
              <a:rPr lang="de-DE" sz="3600" dirty="0">
                <a:latin typeface="Comic Sans MS" panose="030F0702030302020204" pitchFamily="66" charset="0"/>
              </a:rPr>
              <a:t> </a:t>
            </a:r>
            <a:r>
              <a:rPr lang="de-DE" sz="3600" dirty="0" err="1">
                <a:latin typeface="Comic Sans MS" panose="030F0702030302020204" pitchFamily="66" charset="0"/>
              </a:rPr>
              <a:t>help</a:t>
            </a:r>
            <a:r>
              <a:rPr lang="de-DE" sz="3600" dirty="0">
                <a:latin typeface="Comic Sans MS" panose="030F0702030302020204" pitchFamily="66" charset="0"/>
              </a:rPr>
              <a:t>!</a:t>
            </a:r>
            <a:endParaRPr lang="LID4096" sz="3600" dirty="0">
              <a:latin typeface="Comic Sans MS" panose="030F0702030302020204" pitchFamily="66" charset="0"/>
            </a:endParaRPr>
          </a:p>
        </p:txBody>
      </p:sp>
      <p:sp>
        <p:nvSpPr>
          <p:cNvPr id="8" name="Rectangle 7">
            <a:extLst>
              <a:ext uri="{FF2B5EF4-FFF2-40B4-BE49-F238E27FC236}">
                <a16:creationId xmlns:a16="http://schemas.microsoft.com/office/drawing/2014/main" id="{39F4931F-C5DE-AD09-1AFF-99E231F82BED}"/>
              </a:ext>
            </a:extLst>
          </p:cNvPr>
          <p:cNvSpPr/>
          <p:nvPr/>
        </p:nvSpPr>
        <p:spPr>
          <a:xfrm>
            <a:off x="0" y="0"/>
            <a:ext cx="206375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cxnSp>
        <p:nvCxnSpPr>
          <p:cNvPr id="10" name="Straight Connector 9">
            <a:extLst>
              <a:ext uri="{FF2B5EF4-FFF2-40B4-BE49-F238E27FC236}">
                <a16:creationId xmlns:a16="http://schemas.microsoft.com/office/drawing/2014/main" id="{C050AEC6-9A2A-2DA2-7A2B-BF5293135293}"/>
              </a:ext>
            </a:extLst>
          </p:cNvPr>
          <p:cNvCxnSpPr/>
          <p:nvPr/>
        </p:nvCxnSpPr>
        <p:spPr>
          <a:xfrm flipV="1">
            <a:off x="2063750" y="0"/>
            <a:ext cx="0" cy="6858000"/>
          </a:xfrm>
          <a:prstGeom prst="line">
            <a:avLst/>
          </a:prstGeom>
          <a:ln w="38100">
            <a:solidFill>
              <a:srgbClr val="FF0000"/>
            </a:solidFill>
          </a:ln>
        </p:spPr>
        <p:style>
          <a:lnRef idx="2">
            <a:schemeClr val="dk1"/>
          </a:lnRef>
          <a:fillRef idx="0">
            <a:schemeClr val="dk1"/>
          </a:fillRef>
          <a:effectRef idx="1">
            <a:schemeClr val="dk1"/>
          </a:effectRef>
          <a:fontRef idx="minor">
            <a:schemeClr val="tx1"/>
          </a:fontRef>
        </p:style>
      </p:cxnSp>
      <p:sp>
        <p:nvSpPr>
          <p:cNvPr id="27" name="TextBox 26">
            <a:extLst>
              <a:ext uri="{FF2B5EF4-FFF2-40B4-BE49-F238E27FC236}">
                <a16:creationId xmlns:a16="http://schemas.microsoft.com/office/drawing/2014/main" id="{1F95EEBB-7800-4B0D-C274-B891B4222A57}"/>
              </a:ext>
            </a:extLst>
          </p:cNvPr>
          <p:cNvSpPr txBox="1"/>
          <p:nvPr/>
        </p:nvSpPr>
        <p:spPr>
          <a:xfrm>
            <a:off x="0" y="1548199"/>
            <a:ext cx="2063749" cy="338554"/>
          </a:xfrm>
          <a:prstGeom prst="rect">
            <a:avLst/>
          </a:prstGeom>
          <a:noFill/>
        </p:spPr>
        <p:txBody>
          <a:bodyPr wrap="square" rtlCol="0">
            <a:spAutoFit/>
          </a:bodyPr>
          <a:lstStyle/>
          <a:p>
            <a:r>
              <a:rPr lang="de-DE" sz="1600" dirty="0" err="1">
                <a:latin typeface="Arial Rounded MT Bold" panose="020F0704030504030204" pitchFamily="34" charset="0"/>
              </a:rPr>
              <a:t>Previous</a:t>
            </a:r>
            <a:r>
              <a:rPr lang="de-DE" sz="1600" dirty="0">
                <a:latin typeface="Arial Rounded MT Bold" panose="020F0704030504030204" pitchFamily="34" charset="0"/>
              </a:rPr>
              <a:t> </a:t>
            </a:r>
            <a:r>
              <a:rPr lang="de-DE" sz="1600" dirty="0" err="1">
                <a:latin typeface="Arial Rounded MT Bold" panose="020F0704030504030204" pitchFamily="34" charset="0"/>
              </a:rPr>
              <a:t>Convo</a:t>
            </a:r>
            <a:r>
              <a:rPr lang="de-DE" sz="1600" dirty="0">
                <a:latin typeface="Arial Rounded MT Bold" panose="020F0704030504030204" pitchFamily="34" charset="0"/>
              </a:rPr>
              <a:t> 1</a:t>
            </a:r>
            <a:endParaRPr lang="LID4096" sz="1600" dirty="0">
              <a:latin typeface="Arial Rounded MT Bold" panose="020F0704030504030204" pitchFamily="34" charset="0"/>
            </a:endParaRPr>
          </a:p>
        </p:txBody>
      </p:sp>
      <p:sp>
        <p:nvSpPr>
          <p:cNvPr id="28" name="TextBox 27">
            <a:extLst>
              <a:ext uri="{FF2B5EF4-FFF2-40B4-BE49-F238E27FC236}">
                <a16:creationId xmlns:a16="http://schemas.microsoft.com/office/drawing/2014/main" id="{8A0C2C68-68A4-9914-9C81-76F834DBC5B1}"/>
              </a:ext>
            </a:extLst>
          </p:cNvPr>
          <p:cNvSpPr txBox="1"/>
          <p:nvPr/>
        </p:nvSpPr>
        <p:spPr>
          <a:xfrm>
            <a:off x="0" y="1910318"/>
            <a:ext cx="2063749" cy="338554"/>
          </a:xfrm>
          <a:prstGeom prst="rect">
            <a:avLst/>
          </a:prstGeom>
          <a:noFill/>
        </p:spPr>
        <p:txBody>
          <a:bodyPr wrap="square" rtlCol="0">
            <a:spAutoFit/>
          </a:bodyPr>
          <a:lstStyle/>
          <a:p>
            <a:r>
              <a:rPr lang="de-DE" sz="1600" dirty="0" err="1">
                <a:latin typeface="Arial Rounded MT Bold" panose="020F0704030504030204" pitchFamily="34" charset="0"/>
              </a:rPr>
              <a:t>Previous</a:t>
            </a:r>
            <a:r>
              <a:rPr lang="de-DE" sz="1600" dirty="0">
                <a:latin typeface="Arial Rounded MT Bold" panose="020F0704030504030204" pitchFamily="34" charset="0"/>
              </a:rPr>
              <a:t> </a:t>
            </a:r>
            <a:r>
              <a:rPr lang="de-DE" sz="1600" dirty="0" err="1">
                <a:latin typeface="Arial Rounded MT Bold" panose="020F0704030504030204" pitchFamily="34" charset="0"/>
              </a:rPr>
              <a:t>Convo</a:t>
            </a:r>
            <a:r>
              <a:rPr lang="de-DE" sz="1600" dirty="0">
                <a:latin typeface="Arial Rounded MT Bold" panose="020F0704030504030204" pitchFamily="34" charset="0"/>
              </a:rPr>
              <a:t> 2</a:t>
            </a:r>
            <a:endParaRPr lang="LID4096" sz="1600" dirty="0">
              <a:latin typeface="Arial Rounded MT Bold" panose="020F0704030504030204" pitchFamily="34" charset="0"/>
            </a:endParaRPr>
          </a:p>
        </p:txBody>
      </p:sp>
      <p:grpSp>
        <p:nvGrpSpPr>
          <p:cNvPr id="30" name="Group 29">
            <a:extLst>
              <a:ext uri="{FF2B5EF4-FFF2-40B4-BE49-F238E27FC236}">
                <a16:creationId xmlns:a16="http://schemas.microsoft.com/office/drawing/2014/main" id="{E4D5F48D-8254-FFCE-EDED-8400A427086A}"/>
              </a:ext>
            </a:extLst>
          </p:cNvPr>
          <p:cNvGrpSpPr/>
          <p:nvPr/>
        </p:nvGrpSpPr>
        <p:grpSpPr>
          <a:xfrm>
            <a:off x="368300" y="68350"/>
            <a:ext cx="1327149" cy="1015663"/>
            <a:chOff x="368300" y="68350"/>
            <a:chExt cx="1327149" cy="1015663"/>
          </a:xfrm>
        </p:grpSpPr>
        <p:grpSp>
          <p:nvGrpSpPr>
            <p:cNvPr id="26" name="Group 25">
              <a:extLst>
                <a:ext uri="{FF2B5EF4-FFF2-40B4-BE49-F238E27FC236}">
                  <a16:creationId xmlns:a16="http://schemas.microsoft.com/office/drawing/2014/main" id="{BAFC4C55-55B2-E46F-4A72-36C5E6F99820}"/>
                </a:ext>
              </a:extLst>
            </p:cNvPr>
            <p:cNvGrpSpPr/>
            <p:nvPr/>
          </p:nvGrpSpPr>
          <p:grpSpPr>
            <a:xfrm>
              <a:off x="368300" y="68350"/>
              <a:ext cx="1327149" cy="1015663"/>
              <a:chOff x="6536129" y="2914289"/>
              <a:chExt cx="2239570" cy="1706313"/>
            </a:xfrm>
            <a:solidFill>
              <a:schemeClr val="tx1">
                <a:lumMod val="50000"/>
                <a:lumOff val="50000"/>
              </a:schemeClr>
            </a:solidFill>
          </p:grpSpPr>
          <p:grpSp>
            <p:nvGrpSpPr>
              <p:cNvPr id="14" name="Group 13">
                <a:extLst>
                  <a:ext uri="{FF2B5EF4-FFF2-40B4-BE49-F238E27FC236}">
                    <a16:creationId xmlns:a16="http://schemas.microsoft.com/office/drawing/2014/main" id="{16FEEDC5-4D48-03E4-F23D-C09B20D60D92}"/>
                  </a:ext>
                </a:extLst>
              </p:cNvPr>
              <p:cNvGrpSpPr/>
              <p:nvPr/>
            </p:nvGrpSpPr>
            <p:grpSpPr>
              <a:xfrm>
                <a:off x="6536129" y="2914289"/>
                <a:ext cx="2239570" cy="639955"/>
                <a:chOff x="4207018" y="2854688"/>
                <a:chExt cx="2239570" cy="639955"/>
              </a:xfrm>
              <a:grpFill/>
            </p:grpSpPr>
            <p:sp>
              <p:nvSpPr>
                <p:cNvPr id="11" name="Rectangle: Rounded Corners 10">
                  <a:extLst>
                    <a:ext uri="{FF2B5EF4-FFF2-40B4-BE49-F238E27FC236}">
                      <a16:creationId xmlns:a16="http://schemas.microsoft.com/office/drawing/2014/main" id="{1076C223-3C63-E01F-57BD-960EBFAD57A8}"/>
                    </a:ext>
                  </a:extLst>
                </p:cNvPr>
                <p:cNvSpPr/>
                <p:nvPr/>
              </p:nvSpPr>
              <p:spPr>
                <a:xfrm rot="19231271">
                  <a:off x="4207018" y="3260291"/>
                  <a:ext cx="1344304" cy="206131"/>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12" name="Rectangle: Rounded Corners 11">
                  <a:extLst>
                    <a:ext uri="{FF2B5EF4-FFF2-40B4-BE49-F238E27FC236}">
                      <a16:creationId xmlns:a16="http://schemas.microsoft.com/office/drawing/2014/main" id="{79089726-184D-08C1-99F6-2E7767E6B6E6}"/>
                    </a:ext>
                  </a:extLst>
                </p:cNvPr>
                <p:cNvSpPr/>
                <p:nvPr/>
              </p:nvSpPr>
              <p:spPr>
                <a:xfrm rot="2378676">
                  <a:off x="5102284" y="3260291"/>
                  <a:ext cx="1344304" cy="206131"/>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13" name="Rectangle: Rounded Corners 12">
                  <a:extLst>
                    <a:ext uri="{FF2B5EF4-FFF2-40B4-BE49-F238E27FC236}">
                      <a16:creationId xmlns:a16="http://schemas.microsoft.com/office/drawing/2014/main" id="{5670429E-B435-3A70-DC8B-3F00A8E59DD1}"/>
                    </a:ext>
                  </a:extLst>
                </p:cNvPr>
                <p:cNvSpPr/>
                <p:nvPr/>
              </p:nvSpPr>
              <p:spPr>
                <a:xfrm>
                  <a:off x="5774436" y="2854688"/>
                  <a:ext cx="267589" cy="639955"/>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grpSp>
          <p:grpSp>
            <p:nvGrpSpPr>
              <p:cNvPr id="25" name="Group 24">
                <a:extLst>
                  <a:ext uri="{FF2B5EF4-FFF2-40B4-BE49-F238E27FC236}">
                    <a16:creationId xmlns:a16="http://schemas.microsoft.com/office/drawing/2014/main" id="{22B08DE8-7524-7AD8-CB12-1F8955805009}"/>
                  </a:ext>
                </a:extLst>
              </p:cNvPr>
              <p:cNvGrpSpPr/>
              <p:nvPr/>
            </p:nvGrpSpPr>
            <p:grpSpPr>
              <a:xfrm>
                <a:off x="6846026" y="3554244"/>
                <a:ext cx="1627770" cy="1066358"/>
                <a:chOff x="6861901" y="3588550"/>
                <a:chExt cx="1627770" cy="1066358"/>
              </a:xfrm>
              <a:grpFill/>
            </p:grpSpPr>
            <p:grpSp>
              <p:nvGrpSpPr>
                <p:cNvPr id="20" name="Group 19">
                  <a:extLst>
                    <a:ext uri="{FF2B5EF4-FFF2-40B4-BE49-F238E27FC236}">
                      <a16:creationId xmlns:a16="http://schemas.microsoft.com/office/drawing/2014/main" id="{E4DCED1B-8944-A83D-DEF6-1409FF50B7CA}"/>
                    </a:ext>
                  </a:extLst>
                </p:cNvPr>
                <p:cNvGrpSpPr/>
                <p:nvPr/>
              </p:nvGrpSpPr>
              <p:grpSpPr>
                <a:xfrm>
                  <a:off x="6921741" y="3871242"/>
                  <a:ext cx="1501534" cy="783666"/>
                  <a:chOff x="6664566" y="4802236"/>
                  <a:chExt cx="1501534" cy="783666"/>
                </a:xfrm>
                <a:grpFill/>
              </p:grpSpPr>
              <p:sp>
                <p:nvSpPr>
                  <p:cNvPr id="15" name="Rectangle: Rounded Corners 14">
                    <a:extLst>
                      <a:ext uri="{FF2B5EF4-FFF2-40B4-BE49-F238E27FC236}">
                        <a16:creationId xmlns:a16="http://schemas.microsoft.com/office/drawing/2014/main" id="{6E784445-1F28-65BE-975F-901ECA23FFDD}"/>
                      </a:ext>
                    </a:extLst>
                  </p:cNvPr>
                  <p:cNvSpPr/>
                  <p:nvPr/>
                </p:nvSpPr>
                <p:spPr>
                  <a:xfrm>
                    <a:off x="6664566" y="4896925"/>
                    <a:ext cx="579317" cy="688976"/>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16" name="Rectangle: Rounded Corners 15">
                    <a:extLst>
                      <a:ext uri="{FF2B5EF4-FFF2-40B4-BE49-F238E27FC236}">
                        <a16:creationId xmlns:a16="http://schemas.microsoft.com/office/drawing/2014/main" id="{CA0E88AB-E8DF-F6F9-C459-DD4457DDC5E2}"/>
                      </a:ext>
                    </a:extLst>
                  </p:cNvPr>
                  <p:cNvSpPr/>
                  <p:nvPr/>
                </p:nvSpPr>
                <p:spPr>
                  <a:xfrm>
                    <a:off x="7586783" y="4896926"/>
                    <a:ext cx="579317" cy="688976"/>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17" name="Rectangle: Rounded Corners 16">
                    <a:extLst>
                      <a:ext uri="{FF2B5EF4-FFF2-40B4-BE49-F238E27FC236}">
                        <a16:creationId xmlns:a16="http://schemas.microsoft.com/office/drawing/2014/main" id="{934873C2-8339-DA62-EA02-657C3C24E9E8}"/>
                      </a:ext>
                    </a:extLst>
                  </p:cNvPr>
                  <p:cNvSpPr/>
                  <p:nvPr/>
                </p:nvSpPr>
                <p:spPr>
                  <a:xfrm>
                    <a:off x="6664566" y="4895617"/>
                    <a:ext cx="1501534" cy="162054"/>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18" name="Plaque 17">
                    <a:extLst>
                      <a:ext uri="{FF2B5EF4-FFF2-40B4-BE49-F238E27FC236}">
                        <a16:creationId xmlns:a16="http://schemas.microsoft.com/office/drawing/2014/main" id="{89897EEF-67F1-C9E2-9D14-3827BBBF6B00}"/>
                      </a:ext>
                    </a:extLst>
                  </p:cNvPr>
                  <p:cNvSpPr/>
                  <p:nvPr/>
                </p:nvSpPr>
                <p:spPr>
                  <a:xfrm>
                    <a:off x="7028253" y="4802236"/>
                    <a:ext cx="344850" cy="384175"/>
                  </a:xfrm>
                  <a:prstGeom prst="plaque">
                    <a:avLst>
                      <a:gd name="adj" fmla="val 37843"/>
                    </a:avLst>
                  </a:prstGeom>
                  <a:grp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9" name="Plaque 18">
                    <a:extLst>
                      <a:ext uri="{FF2B5EF4-FFF2-40B4-BE49-F238E27FC236}">
                        <a16:creationId xmlns:a16="http://schemas.microsoft.com/office/drawing/2014/main" id="{F393DB6F-0D1C-D9AD-6175-E53F3566EAAD}"/>
                      </a:ext>
                    </a:extLst>
                  </p:cNvPr>
                  <p:cNvSpPr/>
                  <p:nvPr/>
                </p:nvSpPr>
                <p:spPr>
                  <a:xfrm>
                    <a:off x="7458169" y="4802401"/>
                    <a:ext cx="344850" cy="384176"/>
                  </a:xfrm>
                  <a:prstGeom prst="plaque">
                    <a:avLst>
                      <a:gd name="adj" fmla="val 37843"/>
                    </a:avLst>
                  </a:prstGeom>
                  <a:grp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sp>
              <p:nvSpPr>
                <p:cNvPr id="21" name="Rectangle: Rounded Corners 20">
                  <a:extLst>
                    <a:ext uri="{FF2B5EF4-FFF2-40B4-BE49-F238E27FC236}">
                      <a16:creationId xmlns:a16="http://schemas.microsoft.com/office/drawing/2014/main" id="{CEAFB95C-A077-7E62-162C-7EB82189AFC3}"/>
                    </a:ext>
                  </a:extLst>
                </p:cNvPr>
                <p:cNvSpPr/>
                <p:nvPr/>
              </p:nvSpPr>
              <p:spPr>
                <a:xfrm rot="19231271">
                  <a:off x="6861901" y="3633792"/>
                  <a:ext cx="1002099" cy="206131"/>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dirty="0"/>
                </a:p>
              </p:txBody>
            </p:sp>
            <p:sp>
              <p:nvSpPr>
                <p:cNvPr id="23" name="Rectangle: Rounded Corners 22">
                  <a:extLst>
                    <a:ext uri="{FF2B5EF4-FFF2-40B4-BE49-F238E27FC236}">
                      <a16:creationId xmlns:a16="http://schemas.microsoft.com/office/drawing/2014/main" id="{92D358E3-3E24-4572-6A3C-F571F728D708}"/>
                    </a:ext>
                  </a:extLst>
                </p:cNvPr>
                <p:cNvSpPr/>
                <p:nvPr/>
              </p:nvSpPr>
              <p:spPr>
                <a:xfrm rot="2378676">
                  <a:off x="7496983" y="3631155"/>
                  <a:ext cx="992688" cy="206131"/>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24" name="Isosceles Triangle 23">
                  <a:extLst>
                    <a:ext uri="{FF2B5EF4-FFF2-40B4-BE49-F238E27FC236}">
                      <a16:creationId xmlns:a16="http://schemas.microsoft.com/office/drawing/2014/main" id="{28FADF18-FCA2-ACEF-4CCC-9E4711E57C3C}"/>
                    </a:ext>
                  </a:extLst>
                </p:cNvPr>
                <p:cNvSpPr/>
                <p:nvPr/>
              </p:nvSpPr>
              <p:spPr>
                <a:xfrm>
                  <a:off x="7231064" y="3588550"/>
                  <a:ext cx="923484" cy="384175"/>
                </a:xfrm>
                <a:prstGeom prst="triangle">
                  <a:avLst>
                    <a:gd name="adj" fmla="val 47688"/>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grpSp>
        </p:grpSp>
        <p:sp>
          <p:nvSpPr>
            <p:cNvPr id="29" name="Plaque 28">
              <a:extLst>
                <a:ext uri="{FF2B5EF4-FFF2-40B4-BE49-F238E27FC236}">
                  <a16:creationId xmlns:a16="http://schemas.microsoft.com/office/drawing/2014/main" id="{D7E4701D-E0B7-7884-9940-35907A5EFDF4}"/>
                </a:ext>
              </a:extLst>
            </p:cNvPr>
            <p:cNvSpPr/>
            <p:nvPr/>
          </p:nvSpPr>
          <p:spPr>
            <a:xfrm rot="2622955">
              <a:off x="995139" y="191207"/>
              <a:ext cx="69797" cy="68383"/>
            </a:xfrm>
            <a:prstGeom prst="plaque">
              <a:avLst>
                <a:gd name="adj" fmla="val 50000"/>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sp>
        <p:nvSpPr>
          <p:cNvPr id="33" name="TextBox 32">
            <a:extLst>
              <a:ext uri="{FF2B5EF4-FFF2-40B4-BE49-F238E27FC236}">
                <a16:creationId xmlns:a16="http://schemas.microsoft.com/office/drawing/2014/main" id="{12E6F8C3-D47B-18D8-9A91-84B4EA1509E0}"/>
              </a:ext>
            </a:extLst>
          </p:cNvPr>
          <p:cNvSpPr txBox="1"/>
          <p:nvPr/>
        </p:nvSpPr>
        <p:spPr>
          <a:xfrm>
            <a:off x="4326097" y="-8099"/>
            <a:ext cx="7874332" cy="369332"/>
          </a:xfrm>
          <a:prstGeom prst="rect">
            <a:avLst/>
          </a:prstGeom>
          <a:noFill/>
        </p:spPr>
        <p:txBody>
          <a:bodyPr wrap="square" rtlCol="0">
            <a:spAutoFit/>
          </a:bodyPr>
          <a:lstStyle/>
          <a:p>
            <a:pPr algn="ctr"/>
            <a:r>
              <a:rPr lang="de-DE" dirty="0">
                <a:solidFill>
                  <a:schemeClr val="bg1">
                    <a:lumMod val="50000"/>
                  </a:schemeClr>
                </a:solidFill>
              </a:rPr>
              <a:t>This </a:t>
            </a:r>
            <a:r>
              <a:rPr lang="de-DE" dirty="0" err="1">
                <a:solidFill>
                  <a:schemeClr val="bg1">
                    <a:lumMod val="50000"/>
                  </a:schemeClr>
                </a:solidFill>
              </a:rPr>
              <a:t>model</a:t>
            </a:r>
            <a:r>
              <a:rPr lang="de-DE" dirty="0">
                <a:solidFill>
                  <a:schemeClr val="bg1">
                    <a:lumMod val="50000"/>
                  </a:schemeClr>
                </a:solidFill>
              </a:rPr>
              <a:t> </a:t>
            </a:r>
            <a:r>
              <a:rPr lang="de-DE" dirty="0" err="1">
                <a:solidFill>
                  <a:schemeClr val="bg1">
                    <a:lumMod val="50000"/>
                  </a:schemeClr>
                </a:solidFill>
              </a:rPr>
              <a:t>can</a:t>
            </a:r>
            <a:r>
              <a:rPr lang="de-DE" dirty="0">
                <a:solidFill>
                  <a:schemeClr val="bg1">
                    <a:lumMod val="50000"/>
                  </a:schemeClr>
                </a:solidFill>
              </a:rPr>
              <a:t> </a:t>
            </a:r>
            <a:r>
              <a:rPr lang="de-DE" dirty="0" err="1">
                <a:solidFill>
                  <a:schemeClr val="bg1">
                    <a:lumMod val="50000"/>
                  </a:schemeClr>
                </a:solidFill>
              </a:rPr>
              <a:t>make</a:t>
            </a:r>
            <a:r>
              <a:rPr lang="de-DE" dirty="0">
                <a:solidFill>
                  <a:schemeClr val="bg1">
                    <a:lumMod val="50000"/>
                  </a:schemeClr>
                </a:solidFill>
              </a:rPr>
              <a:t> </a:t>
            </a:r>
            <a:r>
              <a:rPr lang="de-DE" dirty="0" err="1">
                <a:solidFill>
                  <a:schemeClr val="bg1">
                    <a:lumMod val="50000"/>
                  </a:schemeClr>
                </a:solidFill>
              </a:rPr>
              <a:t>mistakes</a:t>
            </a:r>
            <a:r>
              <a:rPr lang="de-DE" dirty="0">
                <a:solidFill>
                  <a:schemeClr val="bg1">
                    <a:lumMod val="50000"/>
                  </a:schemeClr>
                </a:solidFill>
              </a:rPr>
              <a:t>. </a:t>
            </a:r>
            <a:r>
              <a:rPr lang="de-DE" dirty="0" err="1">
                <a:solidFill>
                  <a:schemeClr val="bg1">
                    <a:lumMod val="50000"/>
                  </a:schemeClr>
                </a:solidFill>
              </a:rPr>
              <a:t>Make</a:t>
            </a:r>
            <a:r>
              <a:rPr lang="de-DE" dirty="0">
                <a:solidFill>
                  <a:schemeClr val="bg1">
                    <a:lumMod val="50000"/>
                  </a:schemeClr>
                </a:solidFill>
              </a:rPr>
              <a:t> </a:t>
            </a:r>
            <a:r>
              <a:rPr lang="de-DE" dirty="0" err="1">
                <a:solidFill>
                  <a:schemeClr val="bg1">
                    <a:lumMod val="50000"/>
                  </a:schemeClr>
                </a:solidFill>
              </a:rPr>
              <a:t>sure</a:t>
            </a:r>
            <a:r>
              <a:rPr lang="de-DE" dirty="0">
                <a:solidFill>
                  <a:schemeClr val="bg1">
                    <a:lumMod val="50000"/>
                  </a:schemeClr>
                </a:solidFill>
              </a:rPr>
              <a:t> </a:t>
            </a:r>
            <a:r>
              <a:rPr lang="de-DE" dirty="0" err="1">
                <a:solidFill>
                  <a:schemeClr val="bg1">
                    <a:lumMod val="50000"/>
                  </a:schemeClr>
                </a:solidFill>
              </a:rPr>
              <a:t>everything</a:t>
            </a:r>
            <a:r>
              <a:rPr lang="de-DE" dirty="0">
                <a:solidFill>
                  <a:schemeClr val="bg1">
                    <a:lumMod val="50000"/>
                  </a:schemeClr>
                </a:solidFill>
              </a:rPr>
              <a:t> </a:t>
            </a:r>
            <a:r>
              <a:rPr lang="de-DE" dirty="0" err="1">
                <a:solidFill>
                  <a:schemeClr val="bg1">
                    <a:lumMod val="50000"/>
                  </a:schemeClr>
                </a:solidFill>
              </a:rPr>
              <a:t>is</a:t>
            </a:r>
            <a:r>
              <a:rPr lang="de-DE" dirty="0">
                <a:solidFill>
                  <a:schemeClr val="bg1">
                    <a:lumMod val="50000"/>
                  </a:schemeClr>
                </a:solidFill>
              </a:rPr>
              <a:t> </a:t>
            </a:r>
            <a:r>
              <a:rPr lang="de-DE" dirty="0" err="1">
                <a:solidFill>
                  <a:schemeClr val="bg1">
                    <a:lumMod val="50000"/>
                  </a:schemeClr>
                </a:solidFill>
              </a:rPr>
              <a:t>true</a:t>
            </a:r>
            <a:r>
              <a:rPr lang="de-DE" dirty="0">
                <a:solidFill>
                  <a:schemeClr val="bg1">
                    <a:lumMod val="50000"/>
                  </a:schemeClr>
                </a:solidFill>
              </a:rPr>
              <a:t> </a:t>
            </a:r>
            <a:r>
              <a:rPr lang="de-DE" dirty="0" err="1">
                <a:solidFill>
                  <a:schemeClr val="bg1">
                    <a:lumMod val="50000"/>
                  </a:schemeClr>
                </a:solidFill>
              </a:rPr>
              <a:t>before</a:t>
            </a:r>
            <a:r>
              <a:rPr lang="de-DE" dirty="0">
                <a:solidFill>
                  <a:schemeClr val="bg1">
                    <a:lumMod val="50000"/>
                  </a:schemeClr>
                </a:solidFill>
              </a:rPr>
              <a:t> </a:t>
            </a:r>
            <a:r>
              <a:rPr lang="de-DE" dirty="0" err="1">
                <a:solidFill>
                  <a:schemeClr val="bg1">
                    <a:lumMod val="50000"/>
                  </a:schemeClr>
                </a:solidFill>
              </a:rPr>
              <a:t>believing</a:t>
            </a:r>
            <a:r>
              <a:rPr lang="de-DE" dirty="0">
                <a:solidFill>
                  <a:schemeClr val="bg1">
                    <a:lumMod val="50000"/>
                  </a:schemeClr>
                </a:solidFill>
              </a:rPr>
              <a:t> it.</a:t>
            </a:r>
            <a:endParaRPr lang="LID4096" dirty="0">
              <a:solidFill>
                <a:schemeClr val="bg1">
                  <a:lumMod val="50000"/>
                </a:schemeClr>
              </a:solidFill>
            </a:endParaRPr>
          </a:p>
        </p:txBody>
      </p:sp>
      <p:sp>
        <p:nvSpPr>
          <p:cNvPr id="34" name="Oval 33">
            <a:extLst>
              <a:ext uri="{FF2B5EF4-FFF2-40B4-BE49-F238E27FC236}">
                <a16:creationId xmlns:a16="http://schemas.microsoft.com/office/drawing/2014/main" id="{B5977EB4-B2D1-36E5-7D1A-3DE6CC0FD2FE}"/>
              </a:ext>
            </a:extLst>
          </p:cNvPr>
          <p:cNvSpPr/>
          <p:nvPr/>
        </p:nvSpPr>
        <p:spPr>
          <a:xfrm>
            <a:off x="10690224" y="5791626"/>
            <a:ext cx="723899" cy="723900"/>
          </a:xfrm>
          <a:prstGeom prst="ellipse">
            <a:avLst/>
          </a:prstGeom>
          <a:solidFill>
            <a:srgbClr val="EDF2FA"/>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6000" dirty="0">
                <a:solidFill>
                  <a:schemeClr val="tx1"/>
                </a:solidFill>
              </a:rPr>
              <a:t>+</a:t>
            </a:r>
            <a:endParaRPr lang="LID4096" sz="6000" dirty="0">
              <a:solidFill>
                <a:schemeClr val="tx1"/>
              </a:solidFill>
            </a:endParaRPr>
          </a:p>
        </p:txBody>
      </p:sp>
      <p:pic>
        <p:nvPicPr>
          <p:cNvPr id="7" name="Picture 6" descr="A logo with blue and white stripes&#10;&#10;Description automatically generated">
            <a:extLst>
              <a:ext uri="{FF2B5EF4-FFF2-40B4-BE49-F238E27FC236}">
                <a16:creationId xmlns:a16="http://schemas.microsoft.com/office/drawing/2014/main" id="{AF4E1801-F70B-8F6B-E5E9-731378C7E2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822" y="3366867"/>
            <a:ext cx="2088527" cy="2082227"/>
          </a:xfrm>
          <a:prstGeom prst="rect">
            <a:avLst/>
          </a:prstGeom>
        </p:spPr>
      </p:pic>
    </p:spTree>
    <p:extLst>
      <p:ext uri="{BB962C8B-B14F-4D97-AF65-F5344CB8AC3E}">
        <p14:creationId xmlns:p14="http://schemas.microsoft.com/office/powerpoint/2010/main" val="4049221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9240ACA7-F439-C340-1B11-80DAD2F3BC9E}"/>
              </a:ext>
            </a:extLst>
          </p:cNvPr>
          <p:cNvSpPr/>
          <p:nvPr/>
        </p:nvSpPr>
        <p:spPr>
          <a:xfrm>
            <a:off x="0" y="4584"/>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6" name="Rectangle: Rounded Corners 25">
            <a:extLst>
              <a:ext uri="{FF2B5EF4-FFF2-40B4-BE49-F238E27FC236}">
                <a16:creationId xmlns:a16="http://schemas.microsoft.com/office/drawing/2014/main" id="{CBC292DC-CBDB-BB85-C3DD-62EA74F53178}"/>
              </a:ext>
            </a:extLst>
          </p:cNvPr>
          <p:cNvSpPr/>
          <p:nvPr/>
        </p:nvSpPr>
        <p:spPr>
          <a:xfrm>
            <a:off x="57150" y="1587500"/>
            <a:ext cx="1916107" cy="271027"/>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LID4096"/>
          </a:p>
        </p:txBody>
      </p:sp>
      <p:cxnSp>
        <p:nvCxnSpPr>
          <p:cNvPr id="3" name="Straight Connector 2">
            <a:extLst>
              <a:ext uri="{FF2B5EF4-FFF2-40B4-BE49-F238E27FC236}">
                <a16:creationId xmlns:a16="http://schemas.microsoft.com/office/drawing/2014/main" id="{2D78B594-46D2-D1A7-3EE2-859AAC6C064F}"/>
              </a:ext>
            </a:extLst>
          </p:cNvPr>
          <p:cNvCxnSpPr/>
          <p:nvPr/>
        </p:nvCxnSpPr>
        <p:spPr>
          <a:xfrm flipV="1">
            <a:off x="2063750" y="0"/>
            <a:ext cx="0" cy="6858000"/>
          </a:xfrm>
          <a:prstGeom prst="line">
            <a:avLst/>
          </a:prstGeom>
          <a:ln w="38100">
            <a:solidFill>
              <a:srgbClr val="FF0000"/>
            </a:solidFill>
          </a:ln>
        </p:spPr>
        <p:style>
          <a:lnRef idx="2">
            <a:schemeClr val="dk1"/>
          </a:lnRef>
          <a:fillRef idx="0">
            <a:schemeClr val="dk1"/>
          </a:fillRef>
          <a:effectRef idx="1">
            <a:schemeClr val="dk1"/>
          </a:effectRef>
          <a:fontRef idx="minor">
            <a:schemeClr val="tx1"/>
          </a:fontRef>
        </p:style>
      </p:cxnSp>
      <p:sp>
        <p:nvSpPr>
          <p:cNvPr id="4" name="TextBox 3">
            <a:extLst>
              <a:ext uri="{FF2B5EF4-FFF2-40B4-BE49-F238E27FC236}">
                <a16:creationId xmlns:a16="http://schemas.microsoft.com/office/drawing/2014/main" id="{60C4130B-F80F-0538-EA5F-29A149813FBF}"/>
              </a:ext>
            </a:extLst>
          </p:cNvPr>
          <p:cNvSpPr txBox="1"/>
          <p:nvPr/>
        </p:nvSpPr>
        <p:spPr>
          <a:xfrm>
            <a:off x="0" y="1548199"/>
            <a:ext cx="1608137" cy="338554"/>
          </a:xfrm>
          <a:prstGeom prst="rect">
            <a:avLst/>
          </a:prstGeom>
          <a:noFill/>
        </p:spPr>
        <p:txBody>
          <a:bodyPr wrap="square" rtlCol="0">
            <a:spAutoFit/>
          </a:bodyPr>
          <a:lstStyle/>
          <a:p>
            <a:r>
              <a:rPr lang="de-DE" sz="1600" dirty="0" err="1">
                <a:latin typeface="Arial Rounded MT Bold" panose="020F0704030504030204" pitchFamily="34" charset="0"/>
              </a:rPr>
              <a:t>Current</a:t>
            </a:r>
            <a:r>
              <a:rPr lang="de-DE" sz="1600" dirty="0">
                <a:latin typeface="Arial Rounded MT Bold" panose="020F0704030504030204" pitchFamily="34" charset="0"/>
              </a:rPr>
              <a:t> </a:t>
            </a:r>
            <a:r>
              <a:rPr lang="de-DE" sz="1600" dirty="0" err="1">
                <a:latin typeface="Arial Rounded MT Bold" panose="020F0704030504030204" pitchFamily="34" charset="0"/>
              </a:rPr>
              <a:t>convo</a:t>
            </a:r>
            <a:endParaRPr lang="LID4096" sz="1600" dirty="0">
              <a:latin typeface="Arial Rounded MT Bold" panose="020F0704030504030204" pitchFamily="34" charset="0"/>
            </a:endParaRPr>
          </a:p>
        </p:txBody>
      </p:sp>
      <p:sp>
        <p:nvSpPr>
          <p:cNvPr id="5" name="TextBox 4">
            <a:extLst>
              <a:ext uri="{FF2B5EF4-FFF2-40B4-BE49-F238E27FC236}">
                <a16:creationId xmlns:a16="http://schemas.microsoft.com/office/drawing/2014/main" id="{868F0615-11EC-169A-E8D7-941B1323A9E0}"/>
              </a:ext>
            </a:extLst>
          </p:cNvPr>
          <p:cNvSpPr txBox="1"/>
          <p:nvPr/>
        </p:nvSpPr>
        <p:spPr>
          <a:xfrm>
            <a:off x="0" y="1910318"/>
            <a:ext cx="2063749" cy="338554"/>
          </a:xfrm>
          <a:prstGeom prst="rect">
            <a:avLst/>
          </a:prstGeom>
          <a:noFill/>
        </p:spPr>
        <p:txBody>
          <a:bodyPr wrap="square" rtlCol="0">
            <a:spAutoFit/>
          </a:bodyPr>
          <a:lstStyle/>
          <a:p>
            <a:r>
              <a:rPr lang="de-DE" sz="1600" dirty="0" err="1">
                <a:latin typeface="Arial Rounded MT Bold" panose="020F0704030504030204" pitchFamily="34" charset="0"/>
              </a:rPr>
              <a:t>Previous</a:t>
            </a:r>
            <a:r>
              <a:rPr lang="de-DE" sz="1600" dirty="0">
                <a:latin typeface="Arial Rounded MT Bold" panose="020F0704030504030204" pitchFamily="34" charset="0"/>
              </a:rPr>
              <a:t> </a:t>
            </a:r>
            <a:r>
              <a:rPr lang="de-DE" sz="1600" dirty="0" err="1">
                <a:latin typeface="Arial Rounded MT Bold" panose="020F0704030504030204" pitchFamily="34" charset="0"/>
              </a:rPr>
              <a:t>Convo</a:t>
            </a:r>
            <a:r>
              <a:rPr lang="de-DE" sz="1600" dirty="0">
                <a:latin typeface="Arial Rounded MT Bold" panose="020F0704030504030204" pitchFamily="34" charset="0"/>
              </a:rPr>
              <a:t> 1</a:t>
            </a:r>
            <a:endParaRPr lang="LID4096" sz="1600" dirty="0">
              <a:latin typeface="Arial Rounded MT Bold" panose="020F0704030504030204" pitchFamily="34" charset="0"/>
            </a:endParaRPr>
          </a:p>
        </p:txBody>
      </p:sp>
      <p:grpSp>
        <p:nvGrpSpPr>
          <p:cNvPr id="6" name="Group 5">
            <a:extLst>
              <a:ext uri="{FF2B5EF4-FFF2-40B4-BE49-F238E27FC236}">
                <a16:creationId xmlns:a16="http://schemas.microsoft.com/office/drawing/2014/main" id="{EC7AABDE-669D-B81E-CB9D-F6889EBE806D}"/>
              </a:ext>
            </a:extLst>
          </p:cNvPr>
          <p:cNvGrpSpPr/>
          <p:nvPr/>
        </p:nvGrpSpPr>
        <p:grpSpPr>
          <a:xfrm>
            <a:off x="368300" y="68350"/>
            <a:ext cx="1327149" cy="1015663"/>
            <a:chOff x="368300" y="68350"/>
            <a:chExt cx="1327149" cy="1015663"/>
          </a:xfrm>
        </p:grpSpPr>
        <p:grpSp>
          <p:nvGrpSpPr>
            <p:cNvPr id="7" name="Group 6">
              <a:extLst>
                <a:ext uri="{FF2B5EF4-FFF2-40B4-BE49-F238E27FC236}">
                  <a16:creationId xmlns:a16="http://schemas.microsoft.com/office/drawing/2014/main" id="{237867E8-3053-B631-AE81-D7D784491DD1}"/>
                </a:ext>
              </a:extLst>
            </p:cNvPr>
            <p:cNvGrpSpPr/>
            <p:nvPr/>
          </p:nvGrpSpPr>
          <p:grpSpPr>
            <a:xfrm>
              <a:off x="368300" y="68350"/>
              <a:ext cx="1327149" cy="1015663"/>
              <a:chOff x="6536129" y="2914289"/>
              <a:chExt cx="2239570" cy="1706313"/>
            </a:xfrm>
            <a:solidFill>
              <a:schemeClr val="tx1">
                <a:lumMod val="50000"/>
                <a:lumOff val="50000"/>
              </a:schemeClr>
            </a:solidFill>
          </p:grpSpPr>
          <p:grpSp>
            <p:nvGrpSpPr>
              <p:cNvPr id="9" name="Group 8">
                <a:extLst>
                  <a:ext uri="{FF2B5EF4-FFF2-40B4-BE49-F238E27FC236}">
                    <a16:creationId xmlns:a16="http://schemas.microsoft.com/office/drawing/2014/main" id="{032E3AAD-5D8D-43C1-744B-4F79FBC41CF0}"/>
                  </a:ext>
                </a:extLst>
              </p:cNvPr>
              <p:cNvGrpSpPr/>
              <p:nvPr/>
            </p:nvGrpSpPr>
            <p:grpSpPr>
              <a:xfrm>
                <a:off x="6536129" y="2914289"/>
                <a:ext cx="2239570" cy="639955"/>
                <a:chOff x="4207018" y="2854688"/>
                <a:chExt cx="2239570" cy="639955"/>
              </a:xfrm>
              <a:grpFill/>
            </p:grpSpPr>
            <p:sp>
              <p:nvSpPr>
                <p:cNvPr id="20" name="Rectangle: Rounded Corners 19">
                  <a:extLst>
                    <a:ext uri="{FF2B5EF4-FFF2-40B4-BE49-F238E27FC236}">
                      <a16:creationId xmlns:a16="http://schemas.microsoft.com/office/drawing/2014/main" id="{8B1EF744-5C8E-1D35-CCEE-52BA5F2EBCA3}"/>
                    </a:ext>
                  </a:extLst>
                </p:cNvPr>
                <p:cNvSpPr/>
                <p:nvPr/>
              </p:nvSpPr>
              <p:spPr>
                <a:xfrm rot="19231271">
                  <a:off x="4207018" y="3260291"/>
                  <a:ext cx="1344304" cy="206131"/>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21" name="Rectangle: Rounded Corners 20">
                  <a:extLst>
                    <a:ext uri="{FF2B5EF4-FFF2-40B4-BE49-F238E27FC236}">
                      <a16:creationId xmlns:a16="http://schemas.microsoft.com/office/drawing/2014/main" id="{1E9D8F2A-1016-7EEE-605F-C610699247D7}"/>
                    </a:ext>
                  </a:extLst>
                </p:cNvPr>
                <p:cNvSpPr/>
                <p:nvPr/>
              </p:nvSpPr>
              <p:spPr>
                <a:xfrm rot="2378676">
                  <a:off x="5102284" y="3260291"/>
                  <a:ext cx="1344304" cy="206131"/>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22" name="Rectangle: Rounded Corners 21">
                  <a:extLst>
                    <a:ext uri="{FF2B5EF4-FFF2-40B4-BE49-F238E27FC236}">
                      <a16:creationId xmlns:a16="http://schemas.microsoft.com/office/drawing/2014/main" id="{D76A3112-3F01-0926-2E74-C84ACEFDE9BF}"/>
                    </a:ext>
                  </a:extLst>
                </p:cNvPr>
                <p:cNvSpPr/>
                <p:nvPr/>
              </p:nvSpPr>
              <p:spPr>
                <a:xfrm>
                  <a:off x="5774436" y="2854688"/>
                  <a:ext cx="267589" cy="639955"/>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grpSp>
          <p:grpSp>
            <p:nvGrpSpPr>
              <p:cNvPr id="10" name="Group 9">
                <a:extLst>
                  <a:ext uri="{FF2B5EF4-FFF2-40B4-BE49-F238E27FC236}">
                    <a16:creationId xmlns:a16="http://schemas.microsoft.com/office/drawing/2014/main" id="{DEAE9F1E-1A9B-B11B-2677-7830E6CBFAA8}"/>
                  </a:ext>
                </a:extLst>
              </p:cNvPr>
              <p:cNvGrpSpPr/>
              <p:nvPr/>
            </p:nvGrpSpPr>
            <p:grpSpPr>
              <a:xfrm>
                <a:off x="6846026" y="3554244"/>
                <a:ext cx="1627770" cy="1066358"/>
                <a:chOff x="6861901" y="3588550"/>
                <a:chExt cx="1627770" cy="1066358"/>
              </a:xfrm>
              <a:grpFill/>
            </p:grpSpPr>
            <p:grpSp>
              <p:nvGrpSpPr>
                <p:cNvPr id="11" name="Group 10">
                  <a:extLst>
                    <a:ext uri="{FF2B5EF4-FFF2-40B4-BE49-F238E27FC236}">
                      <a16:creationId xmlns:a16="http://schemas.microsoft.com/office/drawing/2014/main" id="{9BD4F1F6-007F-82A9-A27D-2F5745C56508}"/>
                    </a:ext>
                  </a:extLst>
                </p:cNvPr>
                <p:cNvGrpSpPr/>
                <p:nvPr/>
              </p:nvGrpSpPr>
              <p:grpSpPr>
                <a:xfrm>
                  <a:off x="6921741" y="3871242"/>
                  <a:ext cx="1501534" cy="783666"/>
                  <a:chOff x="6664566" y="4802236"/>
                  <a:chExt cx="1501534" cy="783666"/>
                </a:xfrm>
                <a:grpFill/>
              </p:grpSpPr>
              <p:sp>
                <p:nvSpPr>
                  <p:cNvPr id="15" name="Rectangle: Rounded Corners 14">
                    <a:extLst>
                      <a:ext uri="{FF2B5EF4-FFF2-40B4-BE49-F238E27FC236}">
                        <a16:creationId xmlns:a16="http://schemas.microsoft.com/office/drawing/2014/main" id="{C1E4B9FC-AA14-AB74-7686-C5F70A6E1CBC}"/>
                      </a:ext>
                    </a:extLst>
                  </p:cNvPr>
                  <p:cNvSpPr/>
                  <p:nvPr/>
                </p:nvSpPr>
                <p:spPr>
                  <a:xfrm>
                    <a:off x="6664566" y="4896925"/>
                    <a:ext cx="579317" cy="688976"/>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16" name="Rectangle: Rounded Corners 15">
                    <a:extLst>
                      <a:ext uri="{FF2B5EF4-FFF2-40B4-BE49-F238E27FC236}">
                        <a16:creationId xmlns:a16="http://schemas.microsoft.com/office/drawing/2014/main" id="{446C8917-5B28-D399-66DE-159B54EFBB6D}"/>
                      </a:ext>
                    </a:extLst>
                  </p:cNvPr>
                  <p:cNvSpPr/>
                  <p:nvPr/>
                </p:nvSpPr>
                <p:spPr>
                  <a:xfrm>
                    <a:off x="7586783" y="4896926"/>
                    <a:ext cx="579317" cy="688976"/>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17" name="Rectangle: Rounded Corners 16">
                    <a:extLst>
                      <a:ext uri="{FF2B5EF4-FFF2-40B4-BE49-F238E27FC236}">
                        <a16:creationId xmlns:a16="http://schemas.microsoft.com/office/drawing/2014/main" id="{5A202288-9018-C69B-FB77-F1A44F094E6A}"/>
                      </a:ext>
                    </a:extLst>
                  </p:cNvPr>
                  <p:cNvSpPr/>
                  <p:nvPr/>
                </p:nvSpPr>
                <p:spPr>
                  <a:xfrm>
                    <a:off x="6664566" y="4895617"/>
                    <a:ext cx="1501534" cy="162054"/>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18" name="Plaque 17">
                    <a:extLst>
                      <a:ext uri="{FF2B5EF4-FFF2-40B4-BE49-F238E27FC236}">
                        <a16:creationId xmlns:a16="http://schemas.microsoft.com/office/drawing/2014/main" id="{99C14D94-2FD3-8A30-4E18-15502E11858F}"/>
                      </a:ext>
                    </a:extLst>
                  </p:cNvPr>
                  <p:cNvSpPr/>
                  <p:nvPr/>
                </p:nvSpPr>
                <p:spPr>
                  <a:xfrm>
                    <a:off x="7028253" y="4802236"/>
                    <a:ext cx="344850" cy="384175"/>
                  </a:xfrm>
                  <a:prstGeom prst="plaque">
                    <a:avLst>
                      <a:gd name="adj" fmla="val 37843"/>
                    </a:avLst>
                  </a:prstGeom>
                  <a:grp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9" name="Plaque 18">
                    <a:extLst>
                      <a:ext uri="{FF2B5EF4-FFF2-40B4-BE49-F238E27FC236}">
                        <a16:creationId xmlns:a16="http://schemas.microsoft.com/office/drawing/2014/main" id="{56BD2BC8-2FBC-80E1-48C9-A4628DD75418}"/>
                      </a:ext>
                    </a:extLst>
                  </p:cNvPr>
                  <p:cNvSpPr/>
                  <p:nvPr/>
                </p:nvSpPr>
                <p:spPr>
                  <a:xfrm>
                    <a:off x="7458169" y="4802401"/>
                    <a:ext cx="344850" cy="384176"/>
                  </a:xfrm>
                  <a:prstGeom prst="plaque">
                    <a:avLst>
                      <a:gd name="adj" fmla="val 37843"/>
                    </a:avLst>
                  </a:prstGeom>
                  <a:grp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sp>
              <p:nvSpPr>
                <p:cNvPr id="12" name="Rectangle: Rounded Corners 11">
                  <a:extLst>
                    <a:ext uri="{FF2B5EF4-FFF2-40B4-BE49-F238E27FC236}">
                      <a16:creationId xmlns:a16="http://schemas.microsoft.com/office/drawing/2014/main" id="{667A65E6-C069-5CFA-13B3-4EFC2BD524AB}"/>
                    </a:ext>
                  </a:extLst>
                </p:cNvPr>
                <p:cNvSpPr/>
                <p:nvPr/>
              </p:nvSpPr>
              <p:spPr>
                <a:xfrm rot="19231271">
                  <a:off x="6861901" y="3633792"/>
                  <a:ext cx="1002099" cy="206131"/>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dirty="0"/>
                </a:p>
              </p:txBody>
            </p:sp>
            <p:sp>
              <p:nvSpPr>
                <p:cNvPr id="13" name="Rectangle: Rounded Corners 12">
                  <a:extLst>
                    <a:ext uri="{FF2B5EF4-FFF2-40B4-BE49-F238E27FC236}">
                      <a16:creationId xmlns:a16="http://schemas.microsoft.com/office/drawing/2014/main" id="{545D83D8-91CB-002C-316A-4189E69D9F6E}"/>
                    </a:ext>
                  </a:extLst>
                </p:cNvPr>
                <p:cNvSpPr/>
                <p:nvPr/>
              </p:nvSpPr>
              <p:spPr>
                <a:xfrm rot="2378676">
                  <a:off x="7496983" y="3631155"/>
                  <a:ext cx="992688" cy="206131"/>
                </a:xfrm>
                <a:prstGeom prst="roundRect">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14" name="Isosceles Triangle 13">
                  <a:extLst>
                    <a:ext uri="{FF2B5EF4-FFF2-40B4-BE49-F238E27FC236}">
                      <a16:creationId xmlns:a16="http://schemas.microsoft.com/office/drawing/2014/main" id="{32BF4B63-938B-94C7-FCC0-404A31F80C4D}"/>
                    </a:ext>
                  </a:extLst>
                </p:cNvPr>
                <p:cNvSpPr/>
                <p:nvPr/>
              </p:nvSpPr>
              <p:spPr>
                <a:xfrm>
                  <a:off x="7231064" y="3588550"/>
                  <a:ext cx="923484" cy="384175"/>
                </a:xfrm>
                <a:prstGeom prst="triangle">
                  <a:avLst>
                    <a:gd name="adj" fmla="val 47688"/>
                  </a:avLst>
                </a:prstGeom>
                <a:grpFill/>
                <a:ln>
                  <a:solidFill>
                    <a:schemeClr val="tx1">
                      <a:lumMod val="50000"/>
                      <a:lumOff val="50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grpSp>
        </p:grpSp>
        <p:sp>
          <p:nvSpPr>
            <p:cNvPr id="8" name="Plaque 7">
              <a:extLst>
                <a:ext uri="{FF2B5EF4-FFF2-40B4-BE49-F238E27FC236}">
                  <a16:creationId xmlns:a16="http://schemas.microsoft.com/office/drawing/2014/main" id="{E46074FD-7230-86F4-F6AE-A92666A8C98D}"/>
                </a:ext>
              </a:extLst>
            </p:cNvPr>
            <p:cNvSpPr/>
            <p:nvPr/>
          </p:nvSpPr>
          <p:spPr>
            <a:xfrm rot="2622955">
              <a:off x="995139" y="191207"/>
              <a:ext cx="69797" cy="68383"/>
            </a:xfrm>
            <a:prstGeom prst="plaque">
              <a:avLst>
                <a:gd name="adj" fmla="val 50000"/>
              </a:avLst>
            </a:prstGeom>
            <a:solidFill>
              <a:schemeClr val="tx1">
                <a:lumMod val="50000"/>
                <a:lumOff val="5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sp>
        <p:nvSpPr>
          <p:cNvPr id="25" name="TextBox 24">
            <a:extLst>
              <a:ext uri="{FF2B5EF4-FFF2-40B4-BE49-F238E27FC236}">
                <a16:creationId xmlns:a16="http://schemas.microsoft.com/office/drawing/2014/main" id="{461A8767-4713-9752-2A64-3D1ED7C67568}"/>
              </a:ext>
            </a:extLst>
          </p:cNvPr>
          <p:cNvSpPr txBox="1"/>
          <p:nvPr/>
        </p:nvSpPr>
        <p:spPr>
          <a:xfrm>
            <a:off x="-1" y="2272437"/>
            <a:ext cx="2063749" cy="338554"/>
          </a:xfrm>
          <a:prstGeom prst="rect">
            <a:avLst/>
          </a:prstGeom>
          <a:noFill/>
        </p:spPr>
        <p:txBody>
          <a:bodyPr wrap="square" rtlCol="0">
            <a:spAutoFit/>
          </a:bodyPr>
          <a:lstStyle/>
          <a:p>
            <a:r>
              <a:rPr lang="de-DE" sz="1600" dirty="0" err="1">
                <a:latin typeface="Arial Rounded MT Bold" panose="020F0704030504030204" pitchFamily="34" charset="0"/>
              </a:rPr>
              <a:t>Previous</a:t>
            </a:r>
            <a:r>
              <a:rPr lang="de-DE" sz="1600" dirty="0">
                <a:latin typeface="Arial Rounded MT Bold" panose="020F0704030504030204" pitchFamily="34" charset="0"/>
              </a:rPr>
              <a:t> </a:t>
            </a:r>
            <a:r>
              <a:rPr lang="de-DE" sz="1600" dirty="0" err="1">
                <a:latin typeface="Arial Rounded MT Bold" panose="020F0704030504030204" pitchFamily="34" charset="0"/>
              </a:rPr>
              <a:t>Convo</a:t>
            </a:r>
            <a:r>
              <a:rPr lang="de-DE" sz="1600" dirty="0">
                <a:latin typeface="Arial Rounded MT Bold" panose="020F0704030504030204" pitchFamily="34" charset="0"/>
              </a:rPr>
              <a:t> 2</a:t>
            </a:r>
            <a:endParaRPr lang="LID4096" sz="1600" dirty="0">
              <a:latin typeface="Arial Rounded MT Bold" panose="020F0704030504030204" pitchFamily="34" charset="0"/>
            </a:endParaRPr>
          </a:p>
        </p:txBody>
      </p:sp>
      <p:sp>
        <p:nvSpPr>
          <p:cNvPr id="27" name="Rectangle: Rounded Corners 26">
            <a:extLst>
              <a:ext uri="{FF2B5EF4-FFF2-40B4-BE49-F238E27FC236}">
                <a16:creationId xmlns:a16="http://schemas.microsoft.com/office/drawing/2014/main" id="{E89B3A2E-4AFC-6CF9-74BB-AA50CB2810FE}"/>
              </a:ext>
            </a:extLst>
          </p:cNvPr>
          <p:cNvSpPr/>
          <p:nvPr/>
        </p:nvSpPr>
        <p:spPr>
          <a:xfrm>
            <a:off x="2841626" y="5763683"/>
            <a:ext cx="7632700" cy="723900"/>
          </a:xfrm>
          <a:prstGeom prst="roundRect">
            <a:avLst>
              <a:gd name="adj" fmla="val 50000"/>
            </a:avLst>
          </a:prstGeom>
          <a:solidFill>
            <a:srgbClr val="EDF2FA"/>
          </a:solid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r>
              <a:rPr lang="de-DE" sz="2400" dirty="0">
                <a:solidFill>
                  <a:schemeClr val="bg1">
                    <a:lumMod val="75000"/>
                  </a:schemeClr>
                </a:solidFill>
                <a:latin typeface="Arial Rounded MT Bold" panose="020F0704030504030204" pitchFamily="34" charset="0"/>
              </a:rPr>
              <a:t>Chat </a:t>
            </a:r>
            <a:r>
              <a:rPr lang="de-DE" sz="2400" dirty="0" err="1">
                <a:solidFill>
                  <a:schemeClr val="bg1">
                    <a:lumMod val="75000"/>
                  </a:schemeClr>
                </a:solidFill>
                <a:latin typeface="Arial Rounded MT Bold" panose="020F0704030504030204" pitchFamily="34" charset="0"/>
              </a:rPr>
              <a:t>with</a:t>
            </a:r>
            <a:r>
              <a:rPr lang="de-DE" sz="2400" dirty="0">
                <a:solidFill>
                  <a:schemeClr val="bg1">
                    <a:lumMod val="75000"/>
                  </a:schemeClr>
                </a:solidFill>
                <a:latin typeface="Arial Rounded MT Bold" panose="020F0704030504030204" pitchFamily="34" charset="0"/>
              </a:rPr>
              <a:t> Vera </a:t>
            </a:r>
            <a:endParaRPr lang="LID4096" sz="2400" dirty="0">
              <a:solidFill>
                <a:schemeClr val="bg1">
                  <a:lumMod val="75000"/>
                </a:schemeClr>
              </a:solidFill>
              <a:latin typeface="Arial Rounded MT Bold" panose="020F0704030504030204" pitchFamily="34" charset="0"/>
            </a:endParaRPr>
          </a:p>
        </p:txBody>
      </p:sp>
      <p:sp>
        <p:nvSpPr>
          <p:cNvPr id="28" name="Oval 27">
            <a:extLst>
              <a:ext uri="{FF2B5EF4-FFF2-40B4-BE49-F238E27FC236}">
                <a16:creationId xmlns:a16="http://schemas.microsoft.com/office/drawing/2014/main" id="{0EAD06D3-1DE6-1B8F-38AE-9981A8E52AA0}"/>
              </a:ext>
            </a:extLst>
          </p:cNvPr>
          <p:cNvSpPr/>
          <p:nvPr/>
        </p:nvSpPr>
        <p:spPr>
          <a:xfrm>
            <a:off x="10690225" y="5763682"/>
            <a:ext cx="723899" cy="723900"/>
          </a:xfrm>
          <a:prstGeom prst="ellipse">
            <a:avLst/>
          </a:prstGeom>
          <a:solidFill>
            <a:srgbClr val="EDF2FA"/>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6000" dirty="0">
                <a:solidFill>
                  <a:schemeClr val="tx1"/>
                </a:solidFill>
              </a:rPr>
              <a:t>+</a:t>
            </a:r>
            <a:endParaRPr lang="LID4096" sz="6000" dirty="0">
              <a:solidFill>
                <a:schemeClr val="tx1"/>
              </a:solidFill>
            </a:endParaRPr>
          </a:p>
        </p:txBody>
      </p:sp>
      <p:grpSp>
        <p:nvGrpSpPr>
          <p:cNvPr id="42" name="Group 41">
            <a:extLst>
              <a:ext uri="{FF2B5EF4-FFF2-40B4-BE49-F238E27FC236}">
                <a16:creationId xmlns:a16="http://schemas.microsoft.com/office/drawing/2014/main" id="{CAE7308A-871D-BF2E-2B42-0CF5DE5A8F5C}"/>
              </a:ext>
            </a:extLst>
          </p:cNvPr>
          <p:cNvGrpSpPr/>
          <p:nvPr/>
        </p:nvGrpSpPr>
        <p:grpSpPr>
          <a:xfrm>
            <a:off x="2841626" y="3170849"/>
            <a:ext cx="5758903" cy="2281269"/>
            <a:chOff x="2906702" y="2753011"/>
            <a:chExt cx="5758903" cy="2640255"/>
          </a:xfrm>
        </p:grpSpPr>
        <p:grpSp>
          <p:nvGrpSpPr>
            <p:cNvPr id="40" name="Group 39">
              <a:extLst>
                <a:ext uri="{FF2B5EF4-FFF2-40B4-BE49-F238E27FC236}">
                  <a16:creationId xmlns:a16="http://schemas.microsoft.com/office/drawing/2014/main" id="{8C878210-9F3A-0160-ED39-C35EEB2B8D52}"/>
                </a:ext>
              </a:extLst>
            </p:cNvPr>
            <p:cNvGrpSpPr/>
            <p:nvPr/>
          </p:nvGrpSpPr>
          <p:grpSpPr>
            <a:xfrm>
              <a:off x="2906702" y="2753011"/>
              <a:ext cx="5758903" cy="2640255"/>
              <a:chOff x="3560710" y="1350405"/>
              <a:chExt cx="5758903" cy="2640255"/>
            </a:xfrm>
          </p:grpSpPr>
          <p:sp>
            <p:nvSpPr>
              <p:cNvPr id="30" name="Rectangle: Rounded Corners 29">
                <a:extLst>
                  <a:ext uri="{FF2B5EF4-FFF2-40B4-BE49-F238E27FC236}">
                    <a16:creationId xmlns:a16="http://schemas.microsoft.com/office/drawing/2014/main" id="{0A8E0D36-D9A6-9730-34E5-4D7813C6B72C}"/>
                  </a:ext>
                </a:extLst>
              </p:cNvPr>
              <p:cNvSpPr/>
              <p:nvPr/>
            </p:nvSpPr>
            <p:spPr>
              <a:xfrm>
                <a:off x="4493277" y="1350405"/>
                <a:ext cx="4826336" cy="2640255"/>
              </a:xfrm>
              <a:prstGeom prst="roundRect">
                <a:avLst/>
              </a:prstGeom>
              <a:solidFill>
                <a:srgbClr val="EDF2FA"/>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That’s really concerning, especially since they’re not even trying to hide it. It means they feel like there won’t be consequences, but that’s not okay.</a:t>
                </a:r>
              </a:p>
              <a:p>
                <a:endParaRPr lang="en-US" sz="1200" dirty="0">
                  <a:solidFill>
                    <a:schemeClr val="tx1"/>
                  </a:solidFill>
                </a:endParaRPr>
              </a:p>
              <a:p>
                <a:r>
                  <a:rPr lang="en-US" sz="1200" dirty="0">
                    <a:solidFill>
                      <a:schemeClr val="tx1"/>
                    </a:solidFill>
                  </a:rPr>
                  <a:t>Since they’re using personal accounts, there’s a way to document everything. Have you taken screenshots or saved any messages? This kind of evidence could be important if you ever decide to report it.</a:t>
                </a:r>
              </a:p>
              <a:p>
                <a:endParaRPr lang="en-US" sz="1200" dirty="0">
                  <a:solidFill>
                    <a:schemeClr val="tx1"/>
                  </a:solidFill>
                </a:endParaRPr>
              </a:p>
              <a:p>
                <a:r>
                  <a:rPr lang="en-US" sz="1200" dirty="0">
                    <a:solidFill>
                      <a:schemeClr val="tx1"/>
                    </a:solidFill>
                  </a:rPr>
                  <a:t>I also want to check in on how you’re feeling emotionally—has this been affecting your sleep, concentration, or motivation at school? I want to make sure you have the support you need.</a:t>
                </a:r>
              </a:p>
            </p:txBody>
          </p:sp>
          <p:sp>
            <p:nvSpPr>
              <p:cNvPr id="33" name="Isosceles Triangle 32">
                <a:extLst>
                  <a:ext uri="{FF2B5EF4-FFF2-40B4-BE49-F238E27FC236}">
                    <a16:creationId xmlns:a16="http://schemas.microsoft.com/office/drawing/2014/main" id="{CFDA6BDF-329B-BEB1-A9E6-B2AAB59E75B3}"/>
                  </a:ext>
                </a:extLst>
              </p:cNvPr>
              <p:cNvSpPr/>
              <p:nvPr/>
            </p:nvSpPr>
            <p:spPr>
              <a:xfrm rot="16200000">
                <a:off x="3664865" y="1246251"/>
                <a:ext cx="723898" cy="932208"/>
              </a:xfrm>
              <a:prstGeom prst="triangle">
                <a:avLst>
                  <a:gd name="adj" fmla="val 100000"/>
                </a:avLst>
              </a:prstGeom>
              <a:solidFill>
                <a:srgbClr val="EDF2FA"/>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34" name="Rectangle 33">
                <a:extLst>
                  <a:ext uri="{FF2B5EF4-FFF2-40B4-BE49-F238E27FC236}">
                    <a16:creationId xmlns:a16="http://schemas.microsoft.com/office/drawing/2014/main" id="{3FAC630B-7AFC-ED66-7D96-99B4F917ABFE}"/>
                  </a:ext>
                </a:extLst>
              </p:cNvPr>
              <p:cNvSpPr/>
              <p:nvPr/>
            </p:nvSpPr>
            <p:spPr>
              <a:xfrm>
                <a:off x="4483104" y="1360487"/>
                <a:ext cx="187267" cy="695326"/>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cxnSp>
            <p:nvCxnSpPr>
              <p:cNvPr id="36" name="Straight Connector 35">
                <a:extLst>
                  <a:ext uri="{FF2B5EF4-FFF2-40B4-BE49-F238E27FC236}">
                    <a16:creationId xmlns:a16="http://schemas.microsoft.com/office/drawing/2014/main" id="{93C7E4E8-22DE-8F0D-4778-3820189412AE}"/>
                  </a:ext>
                </a:extLst>
              </p:cNvPr>
              <p:cNvCxnSpPr>
                <a:cxnSpLocks/>
                <a:stCxn id="33" idx="5"/>
              </p:cNvCxnSpPr>
              <p:nvPr/>
            </p:nvCxnSpPr>
            <p:spPr>
              <a:xfrm flipV="1">
                <a:off x="4026814" y="1350405"/>
                <a:ext cx="1023024" cy="1"/>
              </a:xfrm>
              <a:prstGeom prst="line">
                <a:avLst/>
              </a:prstGeom>
              <a:solidFill>
                <a:srgbClr val="EDF2FA"/>
              </a:solidFill>
              <a:ln>
                <a:solidFill>
                  <a:srgbClr val="FFC000"/>
                </a:solidFill>
              </a:ln>
            </p:spPr>
            <p:style>
              <a:lnRef idx="2">
                <a:schemeClr val="dk1"/>
              </a:lnRef>
              <a:fillRef idx="0">
                <a:schemeClr val="dk1"/>
              </a:fillRef>
              <a:effectRef idx="1">
                <a:schemeClr val="dk1"/>
              </a:effectRef>
              <a:fontRef idx="minor">
                <a:schemeClr val="tx1"/>
              </a:fontRef>
            </p:style>
          </p:cxnSp>
          <p:sp>
            <p:nvSpPr>
              <p:cNvPr id="39" name="Rectangle 38">
                <a:extLst>
                  <a:ext uri="{FF2B5EF4-FFF2-40B4-BE49-F238E27FC236}">
                    <a16:creationId xmlns:a16="http://schemas.microsoft.com/office/drawing/2014/main" id="{2C6CB73E-0B8A-5BEC-5469-D7F623A5D514}"/>
                  </a:ext>
                </a:extLst>
              </p:cNvPr>
              <p:cNvSpPr/>
              <p:nvPr/>
            </p:nvSpPr>
            <p:spPr>
              <a:xfrm rot="2230637">
                <a:off x="4357372" y="1887789"/>
                <a:ext cx="277812" cy="154772"/>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sp>
          <p:nvSpPr>
            <p:cNvPr id="41" name="Rectangle 40">
              <a:extLst>
                <a:ext uri="{FF2B5EF4-FFF2-40B4-BE49-F238E27FC236}">
                  <a16:creationId xmlns:a16="http://schemas.microsoft.com/office/drawing/2014/main" id="{F64FB2B4-8F1D-2173-585B-0FE4159E108A}"/>
                </a:ext>
              </a:extLst>
            </p:cNvPr>
            <p:cNvSpPr/>
            <p:nvPr/>
          </p:nvSpPr>
          <p:spPr>
            <a:xfrm>
              <a:off x="3802452" y="2763343"/>
              <a:ext cx="593377" cy="85036"/>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grpSp>
        <p:nvGrpSpPr>
          <p:cNvPr id="43" name="Group 42">
            <a:extLst>
              <a:ext uri="{FF2B5EF4-FFF2-40B4-BE49-F238E27FC236}">
                <a16:creationId xmlns:a16="http://schemas.microsoft.com/office/drawing/2014/main" id="{DE812B44-F646-2897-5A70-5B52C29A0A35}"/>
              </a:ext>
            </a:extLst>
          </p:cNvPr>
          <p:cNvGrpSpPr/>
          <p:nvPr/>
        </p:nvGrpSpPr>
        <p:grpSpPr>
          <a:xfrm flipH="1">
            <a:off x="4715423" y="2346669"/>
            <a:ext cx="5758903" cy="668397"/>
            <a:chOff x="2906702" y="2753011"/>
            <a:chExt cx="5758904" cy="773577"/>
          </a:xfrm>
        </p:grpSpPr>
        <p:grpSp>
          <p:nvGrpSpPr>
            <p:cNvPr id="44" name="Group 43">
              <a:extLst>
                <a:ext uri="{FF2B5EF4-FFF2-40B4-BE49-F238E27FC236}">
                  <a16:creationId xmlns:a16="http://schemas.microsoft.com/office/drawing/2014/main" id="{BF5DB0A4-C024-3E32-09AD-F64E5B1733DA}"/>
                </a:ext>
              </a:extLst>
            </p:cNvPr>
            <p:cNvGrpSpPr/>
            <p:nvPr/>
          </p:nvGrpSpPr>
          <p:grpSpPr>
            <a:xfrm>
              <a:off x="2906702" y="2753011"/>
              <a:ext cx="5758904" cy="773577"/>
              <a:chOff x="3560710" y="1350405"/>
              <a:chExt cx="5758904" cy="773577"/>
            </a:xfrm>
          </p:grpSpPr>
          <p:sp>
            <p:nvSpPr>
              <p:cNvPr id="46" name="Rectangle: Rounded Corners 45">
                <a:extLst>
                  <a:ext uri="{FF2B5EF4-FFF2-40B4-BE49-F238E27FC236}">
                    <a16:creationId xmlns:a16="http://schemas.microsoft.com/office/drawing/2014/main" id="{BA5B6104-A745-9311-22C0-1642846240F2}"/>
                  </a:ext>
                </a:extLst>
              </p:cNvPr>
              <p:cNvSpPr/>
              <p:nvPr/>
            </p:nvSpPr>
            <p:spPr>
              <a:xfrm>
                <a:off x="4493278" y="1350406"/>
                <a:ext cx="4826336" cy="773576"/>
              </a:xfrm>
              <a:prstGeom prst="roundRect">
                <a:avLst/>
              </a:prstGeom>
              <a:solidFill>
                <a:srgbClr val="EDF2FA"/>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They are using their personal accounts.</a:t>
                </a:r>
              </a:p>
            </p:txBody>
          </p:sp>
          <p:sp>
            <p:nvSpPr>
              <p:cNvPr id="47" name="Isosceles Triangle 46">
                <a:extLst>
                  <a:ext uri="{FF2B5EF4-FFF2-40B4-BE49-F238E27FC236}">
                    <a16:creationId xmlns:a16="http://schemas.microsoft.com/office/drawing/2014/main" id="{BAB0D124-7F5D-BD45-DC4B-357DBC5E37E4}"/>
                  </a:ext>
                </a:extLst>
              </p:cNvPr>
              <p:cNvSpPr/>
              <p:nvPr/>
            </p:nvSpPr>
            <p:spPr>
              <a:xfrm rot="16200000">
                <a:off x="3664865" y="1246251"/>
                <a:ext cx="723898" cy="932208"/>
              </a:xfrm>
              <a:prstGeom prst="triangle">
                <a:avLst>
                  <a:gd name="adj" fmla="val 100000"/>
                </a:avLst>
              </a:prstGeom>
              <a:solidFill>
                <a:srgbClr val="EDF2FA"/>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48" name="Rectangle 47">
                <a:extLst>
                  <a:ext uri="{FF2B5EF4-FFF2-40B4-BE49-F238E27FC236}">
                    <a16:creationId xmlns:a16="http://schemas.microsoft.com/office/drawing/2014/main" id="{2A910F39-1104-1036-37E9-F9724699B0F3}"/>
                  </a:ext>
                </a:extLst>
              </p:cNvPr>
              <p:cNvSpPr/>
              <p:nvPr/>
            </p:nvSpPr>
            <p:spPr>
              <a:xfrm>
                <a:off x="4478872" y="1360487"/>
                <a:ext cx="219028" cy="695325"/>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cxnSp>
            <p:nvCxnSpPr>
              <p:cNvPr id="49" name="Straight Connector 48">
                <a:extLst>
                  <a:ext uri="{FF2B5EF4-FFF2-40B4-BE49-F238E27FC236}">
                    <a16:creationId xmlns:a16="http://schemas.microsoft.com/office/drawing/2014/main" id="{B94D00DE-3A59-3B19-0D63-26562F3F3D99}"/>
                  </a:ext>
                </a:extLst>
              </p:cNvPr>
              <p:cNvCxnSpPr>
                <a:cxnSpLocks/>
                <a:stCxn id="47" idx="5"/>
              </p:cNvCxnSpPr>
              <p:nvPr/>
            </p:nvCxnSpPr>
            <p:spPr>
              <a:xfrm flipV="1">
                <a:off x="4026813" y="1350405"/>
                <a:ext cx="1023025" cy="1"/>
              </a:xfrm>
              <a:prstGeom prst="line">
                <a:avLst/>
              </a:prstGeom>
              <a:solidFill>
                <a:srgbClr val="EDF2FA"/>
              </a:solidFill>
              <a:ln>
                <a:solidFill>
                  <a:srgbClr val="00B050"/>
                </a:solidFill>
              </a:ln>
            </p:spPr>
            <p:style>
              <a:lnRef idx="2">
                <a:schemeClr val="dk1"/>
              </a:lnRef>
              <a:fillRef idx="0">
                <a:schemeClr val="dk1"/>
              </a:fillRef>
              <a:effectRef idx="1">
                <a:schemeClr val="dk1"/>
              </a:effectRef>
              <a:fontRef idx="minor">
                <a:schemeClr val="tx1"/>
              </a:fontRef>
            </p:style>
          </p:cxnSp>
          <p:sp>
            <p:nvSpPr>
              <p:cNvPr id="50" name="Rectangle 49">
                <a:extLst>
                  <a:ext uri="{FF2B5EF4-FFF2-40B4-BE49-F238E27FC236}">
                    <a16:creationId xmlns:a16="http://schemas.microsoft.com/office/drawing/2014/main" id="{FA9AAEEB-3C9F-5251-A0F6-B8301F1FE0D6}"/>
                  </a:ext>
                </a:extLst>
              </p:cNvPr>
              <p:cNvSpPr/>
              <p:nvPr/>
            </p:nvSpPr>
            <p:spPr>
              <a:xfrm rot="2230637">
                <a:off x="4357372" y="1887789"/>
                <a:ext cx="277812" cy="154772"/>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sp>
          <p:nvSpPr>
            <p:cNvPr id="45" name="Rectangle 44">
              <a:extLst>
                <a:ext uri="{FF2B5EF4-FFF2-40B4-BE49-F238E27FC236}">
                  <a16:creationId xmlns:a16="http://schemas.microsoft.com/office/drawing/2014/main" id="{48182355-C6A3-39DB-3209-D21C91C84917}"/>
                </a:ext>
              </a:extLst>
            </p:cNvPr>
            <p:cNvSpPr/>
            <p:nvPr/>
          </p:nvSpPr>
          <p:spPr>
            <a:xfrm>
              <a:off x="3802452" y="2777361"/>
              <a:ext cx="593377" cy="72183"/>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sp>
        <p:nvSpPr>
          <p:cNvPr id="51" name="Arc 50">
            <a:extLst>
              <a:ext uri="{FF2B5EF4-FFF2-40B4-BE49-F238E27FC236}">
                <a16:creationId xmlns:a16="http://schemas.microsoft.com/office/drawing/2014/main" id="{C9973C97-C070-F881-BF5A-14BC1C76D3CB}"/>
              </a:ext>
            </a:extLst>
          </p:cNvPr>
          <p:cNvSpPr/>
          <p:nvPr/>
        </p:nvSpPr>
        <p:spPr>
          <a:xfrm rot="5400000">
            <a:off x="8936832" y="2179247"/>
            <a:ext cx="914400" cy="757236"/>
          </a:xfrm>
          <a:prstGeom prst="arc">
            <a:avLst>
              <a:gd name="adj1" fmla="val 19674150"/>
              <a:gd name="adj2" fmla="val 0"/>
            </a:avLst>
          </a:prstGeom>
          <a:ln>
            <a:solidFill>
              <a:srgbClr val="00B05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LID4096"/>
          </a:p>
        </p:txBody>
      </p:sp>
      <p:grpSp>
        <p:nvGrpSpPr>
          <p:cNvPr id="52" name="Group 51">
            <a:extLst>
              <a:ext uri="{FF2B5EF4-FFF2-40B4-BE49-F238E27FC236}">
                <a16:creationId xmlns:a16="http://schemas.microsoft.com/office/drawing/2014/main" id="{68C630F1-C14F-1463-42A9-CE9FDDD1C2BF}"/>
              </a:ext>
            </a:extLst>
          </p:cNvPr>
          <p:cNvGrpSpPr/>
          <p:nvPr/>
        </p:nvGrpSpPr>
        <p:grpSpPr>
          <a:xfrm>
            <a:off x="2835746" y="202296"/>
            <a:ext cx="5758903" cy="2002384"/>
            <a:chOff x="2906702" y="2753011"/>
            <a:chExt cx="5758903" cy="2640255"/>
          </a:xfrm>
        </p:grpSpPr>
        <p:grpSp>
          <p:nvGrpSpPr>
            <p:cNvPr id="53" name="Group 52">
              <a:extLst>
                <a:ext uri="{FF2B5EF4-FFF2-40B4-BE49-F238E27FC236}">
                  <a16:creationId xmlns:a16="http://schemas.microsoft.com/office/drawing/2014/main" id="{DEAF6F3D-B9DD-584A-25AC-0E3010C1301F}"/>
                </a:ext>
              </a:extLst>
            </p:cNvPr>
            <p:cNvGrpSpPr/>
            <p:nvPr/>
          </p:nvGrpSpPr>
          <p:grpSpPr>
            <a:xfrm>
              <a:off x="2906702" y="2753011"/>
              <a:ext cx="5758903" cy="2640255"/>
              <a:chOff x="3560710" y="1350405"/>
              <a:chExt cx="5758903" cy="2640255"/>
            </a:xfrm>
          </p:grpSpPr>
          <p:sp>
            <p:nvSpPr>
              <p:cNvPr id="55" name="Rectangle: Rounded Corners 54">
                <a:extLst>
                  <a:ext uri="{FF2B5EF4-FFF2-40B4-BE49-F238E27FC236}">
                    <a16:creationId xmlns:a16="http://schemas.microsoft.com/office/drawing/2014/main" id="{6CE779DF-ECB7-1816-6A3C-7BEFBFA2BAA2}"/>
                  </a:ext>
                </a:extLst>
              </p:cNvPr>
              <p:cNvSpPr/>
              <p:nvPr/>
            </p:nvSpPr>
            <p:spPr>
              <a:xfrm>
                <a:off x="4493277" y="1350405"/>
                <a:ext cx="4826336" cy="2640255"/>
              </a:xfrm>
              <a:prstGeom prst="roundRect">
                <a:avLst/>
              </a:prstGeom>
              <a:solidFill>
                <a:srgbClr val="EDF2FA"/>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That sounds really painful, and I want you to know that your feelings are completely valid. No one deserves to be treated this way. Since this has been happening for so long, it makes sense that it's making you feel insecure and unsafe.</a:t>
                </a:r>
              </a:p>
              <a:p>
                <a:endParaRPr lang="en-US" sz="1200" dirty="0">
                  <a:solidFill>
                    <a:schemeClr val="tx1"/>
                  </a:solidFill>
                </a:endParaRPr>
              </a:p>
              <a:p>
                <a:r>
                  <a:rPr lang="en-US" sz="1200" dirty="0">
                    <a:solidFill>
                      <a:schemeClr val="tx1"/>
                    </a:solidFill>
                  </a:rPr>
                  <a:t>I want to support you in figuring out ways to protect yourself and rebuild your confidence. Have you noticed any specific patterns in their behavior? For example, are there certain times or places where the bullying is worse? And with the cyberbullying—do you know if they’re using anonymous accounts or ones you recognize?</a:t>
                </a:r>
              </a:p>
            </p:txBody>
          </p:sp>
          <p:sp>
            <p:nvSpPr>
              <p:cNvPr id="56" name="Isosceles Triangle 55">
                <a:extLst>
                  <a:ext uri="{FF2B5EF4-FFF2-40B4-BE49-F238E27FC236}">
                    <a16:creationId xmlns:a16="http://schemas.microsoft.com/office/drawing/2014/main" id="{DA1E8B1C-EAAE-6877-F01D-CB88E732A654}"/>
                  </a:ext>
                </a:extLst>
              </p:cNvPr>
              <p:cNvSpPr/>
              <p:nvPr/>
            </p:nvSpPr>
            <p:spPr>
              <a:xfrm rot="16200000">
                <a:off x="3664865" y="1246251"/>
                <a:ext cx="723898" cy="932208"/>
              </a:xfrm>
              <a:prstGeom prst="triangle">
                <a:avLst>
                  <a:gd name="adj" fmla="val 100000"/>
                </a:avLst>
              </a:prstGeom>
              <a:solidFill>
                <a:srgbClr val="EDF2FA"/>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sp>
            <p:nvSpPr>
              <p:cNvPr id="57" name="Rectangle 56">
                <a:extLst>
                  <a:ext uri="{FF2B5EF4-FFF2-40B4-BE49-F238E27FC236}">
                    <a16:creationId xmlns:a16="http://schemas.microsoft.com/office/drawing/2014/main" id="{266AF342-2E37-C301-71CA-BBBA0B0890D7}"/>
                  </a:ext>
                </a:extLst>
              </p:cNvPr>
              <p:cNvSpPr/>
              <p:nvPr/>
            </p:nvSpPr>
            <p:spPr>
              <a:xfrm>
                <a:off x="4483105" y="1360487"/>
                <a:ext cx="170134" cy="695326"/>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cxnSp>
            <p:nvCxnSpPr>
              <p:cNvPr id="58" name="Straight Connector 57">
                <a:extLst>
                  <a:ext uri="{FF2B5EF4-FFF2-40B4-BE49-F238E27FC236}">
                    <a16:creationId xmlns:a16="http://schemas.microsoft.com/office/drawing/2014/main" id="{BEE80CA5-DE50-5C72-5ACE-1B9B36D19BC3}"/>
                  </a:ext>
                </a:extLst>
              </p:cNvPr>
              <p:cNvCxnSpPr>
                <a:cxnSpLocks/>
                <a:stCxn id="56" idx="5"/>
              </p:cNvCxnSpPr>
              <p:nvPr/>
            </p:nvCxnSpPr>
            <p:spPr>
              <a:xfrm flipV="1">
                <a:off x="4026814" y="1350405"/>
                <a:ext cx="1023024" cy="1"/>
              </a:xfrm>
              <a:prstGeom prst="line">
                <a:avLst/>
              </a:prstGeom>
              <a:solidFill>
                <a:srgbClr val="EDF2FA"/>
              </a:solidFill>
              <a:ln>
                <a:solidFill>
                  <a:srgbClr val="FFC000"/>
                </a:solidFill>
              </a:ln>
            </p:spPr>
            <p:style>
              <a:lnRef idx="2">
                <a:schemeClr val="dk1"/>
              </a:lnRef>
              <a:fillRef idx="0">
                <a:schemeClr val="dk1"/>
              </a:fillRef>
              <a:effectRef idx="1">
                <a:schemeClr val="dk1"/>
              </a:effectRef>
              <a:fontRef idx="minor">
                <a:schemeClr val="tx1"/>
              </a:fontRef>
            </p:style>
          </p:cxnSp>
          <p:sp>
            <p:nvSpPr>
              <p:cNvPr id="59" name="Rectangle 58">
                <a:extLst>
                  <a:ext uri="{FF2B5EF4-FFF2-40B4-BE49-F238E27FC236}">
                    <a16:creationId xmlns:a16="http://schemas.microsoft.com/office/drawing/2014/main" id="{74BC74D5-5886-50E1-2AEB-5AC01B99C20A}"/>
                  </a:ext>
                </a:extLst>
              </p:cNvPr>
              <p:cNvSpPr/>
              <p:nvPr/>
            </p:nvSpPr>
            <p:spPr>
              <a:xfrm rot="2230637">
                <a:off x="4357372" y="1887789"/>
                <a:ext cx="277812" cy="154772"/>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sp>
          <p:nvSpPr>
            <p:cNvPr id="54" name="Rectangle 53">
              <a:extLst>
                <a:ext uri="{FF2B5EF4-FFF2-40B4-BE49-F238E27FC236}">
                  <a16:creationId xmlns:a16="http://schemas.microsoft.com/office/drawing/2014/main" id="{2CECB78B-876F-0DC4-3CE0-FE1F2AD5605A}"/>
                </a:ext>
              </a:extLst>
            </p:cNvPr>
            <p:cNvSpPr/>
            <p:nvPr/>
          </p:nvSpPr>
          <p:spPr>
            <a:xfrm>
              <a:off x="3802452" y="2765437"/>
              <a:ext cx="593377" cy="72184"/>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grpSp>
        <p:nvGrpSpPr>
          <p:cNvPr id="60" name="Group 59">
            <a:extLst>
              <a:ext uri="{FF2B5EF4-FFF2-40B4-BE49-F238E27FC236}">
                <a16:creationId xmlns:a16="http://schemas.microsoft.com/office/drawing/2014/main" id="{3BEA5920-F823-2FD9-E67C-C7B47D7D4FBF}"/>
              </a:ext>
            </a:extLst>
          </p:cNvPr>
          <p:cNvGrpSpPr/>
          <p:nvPr/>
        </p:nvGrpSpPr>
        <p:grpSpPr>
          <a:xfrm flipH="1">
            <a:off x="4715422" y="-842043"/>
            <a:ext cx="5758904" cy="880187"/>
            <a:chOff x="2906702" y="2753011"/>
            <a:chExt cx="5758905" cy="1018695"/>
          </a:xfrm>
        </p:grpSpPr>
        <p:grpSp>
          <p:nvGrpSpPr>
            <p:cNvPr id="61" name="Group 60">
              <a:extLst>
                <a:ext uri="{FF2B5EF4-FFF2-40B4-BE49-F238E27FC236}">
                  <a16:creationId xmlns:a16="http://schemas.microsoft.com/office/drawing/2014/main" id="{5E388DB4-12C1-451B-D899-04595C2A931E}"/>
                </a:ext>
              </a:extLst>
            </p:cNvPr>
            <p:cNvGrpSpPr/>
            <p:nvPr/>
          </p:nvGrpSpPr>
          <p:grpSpPr>
            <a:xfrm>
              <a:off x="2906702" y="2753011"/>
              <a:ext cx="5758905" cy="1018695"/>
              <a:chOff x="3560710" y="1350405"/>
              <a:chExt cx="5758905" cy="1018695"/>
            </a:xfrm>
          </p:grpSpPr>
          <p:sp>
            <p:nvSpPr>
              <p:cNvPr id="63" name="Rectangle: Rounded Corners 62">
                <a:extLst>
                  <a:ext uri="{FF2B5EF4-FFF2-40B4-BE49-F238E27FC236}">
                    <a16:creationId xmlns:a16="http://schemas.microsoft.com/office/drawing/2014/main" id="{B84C19B1-45B2-541B-9662-8B88BDD726CA}"/>
                  </a:ext>
                </a:extLst>
              </p:cNvPr>
              <p:cNvSpPr/>
              <p:nvPr/>
            </p:nvSpPr>
            <p:spPr>
              <a:xfrm>
                <a:off x="4493279" y="1350405"/>
                <a:ext cx="4826336" cy="1018695"/>
              </a:xfrm>
              <a:prstGeom prst="roundRect">
                <a:avLst/>
              </a:prstGeom>
              <a:solidFill>
                <a:srgbClr val="EDF2FA"/>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I'm a high school student. It has been going on by the same group of students since middle school. It generates from getting made fun of in the hallways to </a:t>
                </a:r>
                <a:r>
                  <a:rPr lang="en-US" sz="1200" dirty="0" err="1">
                    <a:solidFill>
                      <a:schemeClr val="tx1"/>
                    </a:solidFill>
                  </a:rPr>
                  <a:t>cyberbulling</a:t>
                </a:r>
                <a:r>
                  <a:rPr lang="en-US" sz="1200" dirty="0">
                    <a:solidFill>
                      <a:schemeClr val="tx1"/>
                    </a:solidFill>
                  </a:rPr>
                  <a:t>. It makes me feel very insecure and unsafe.</a:t>
                </a:r>
              </a:p>
            </p:txBody>
          </p:sp>
          <p:sp>
            <p:nvSpPr>
              <p:cNvPr id="64" name="Isosceles Triangle 63">
                <a:extLst>
                  <a:ext uri="{FF2B5EF4-FFF2-40B4-BE49-F238E27FC236}">
                    <a16:creationId xmlns:a16="http://schemas.microsoft.com/office/drawing/2014/main" id="{8D831847-5321-FAAB-DF92-A71D72F34F6E}"/>
                  </a:ext>
                </a:extLst>
              </p:cNvPr>
              <p:cNvSpPr/>
              <p:nvPr/>
            </p:nvSpPr>
            <p:spPr>
              <a:xfrm rot="16200000">
                <a:off x="3664865" y="1246251"/>
                <a:ext cx="723898" cy="932208"/>
              </a:xfrm>
              <a:prstGeom prst="triangle">
                <a:avLst>
                  <a:gd name="adj" fmla="val 100000"/>
                </a:avLst>
              </a:prstGeom>
              <a:solidFill>
                <a:srgbClr val="EDF2FA"/>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65" name="Rectangle 64">
                <a:extLst>
                  <a:ext uri="{FF2B5EF4-FFF2-40B4-BE49-F238E27FC236}">
                    <a16:creationId xmlns:a16="http://schemas.microsoft.com/office/drawing/2014/main" id="{A021BF22-CE80-0AA3-4269-002B13A7CB96}"/>
                  </a:ext>
                </a:extLst>
              </p:cNvPr>
              <p:cNvSpPr/>
              <p:nvPr/>
            </p:nvSpPr>
            <p:spPr>
              <a:xfrm>
                <a:off x="4483105" y="1360487"/>
                <a:ext cx="219028" cy="695326"/>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cxnSp>
            <p:nvCxnSpPr>
              <p:cNvPr id="66" name="Straight Connector 65">
                <a:extLst>
                  <a:ext uri="{FF2B5EF4-FFF2-40B4-BE49-F238E27FC236}">
                    <a16:creationId xmlns:a16="http://schemas.microsoft.com/office/drawing/2014/main" id="{5A87C647-B29F-3BAA-FFE9-05B5FE8CB87F}"/>
                  </a:ext>
                </a:extLst>
              </p:cNvPr>
              <p:cNvCxnSpPr>
                <a:cxnSpLocks/>
                <a:stCxn id="64" idx="5"/>
              </p:cNvCxnSpPr>
              <p:nvPr/>
            </p:nvCxnSpPr>
            <p:spPr>
              <a:xfrm flipV="1">
                <a:off x="4026814" y="1350405"/>
                <a:ext cx="1023024" cy="1"/>
              </a:xfrm>
              <a:prstGeom prst="line">
                <a:avLst/>
              </a:prstGeom>
              <a:solidFill>
                <a:srgbClr val="EDF2FA"/>
              </a:solidFill>
              <a:ln>
                <a:solidFill>
                  <a:srgbClr val="00B050"/>
                </a:solidFill>
              </a:ln>
            </p:spPr>
            <p:style>
              <a:lnRef idx="2">
                <a:schemeClr val="dk1"/>
              </a:lnRef>
              <a:fillRef idx="0">
                <a:schemeClr val="dk1"/>
              </a:fillRef>
              <a:effectRef idx="1">
                <a:schemeClr val="dk1"/>
              </a:effectRef>
              <a:fontRef idx="minor">
                <a:schemeClr val="tx1"/>
              </a:fontRef>
            </p:style>
          </p:cxnSp>
          <p:sp>
            <p:nvSpPr>
              <p:cNvPr id="67" name="Rectangle 66">
                <a:extLst>
                  <a:ext uri="{FF2B5EF4-FFF2-40B4-BE49-F238E27FC236}">
                    <a16:creationId xmlns:a16="http://schemas.microsoft.com/office/drawing/2014/main" id="{B6A7DD97-68D2-6810-6F97-07F601A1B505}"/>
                  </a:ext>
                </a:extLst>
              </p:cNvPr>
              <p:cNvSpPr/>
              <p:nvPr/>
            </p:nvSpPr>
            <p:spPr>
              <a:xfrm rot="2230637">
                <a:off x="4357372" y="1887789"/>
                <a:ext cx="277812" cy="154772"/>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sp>
          <p:nvSpPr>
            <p:cNvPr id="62" name="Rectangle 61">
              <a:extLst>
                <a:ext uri="{FF2B5EF4-FFF2-40B4-BE49-F238E27FC236}">
                  <a16:creationId xmlns:a16="http://schemas.microsoft.com/office/drawing/2014/main" id="{76EC9571-47D4-24B3-BB10-61D0C9C7F629}"/>
                </a:ext>
              </a:extLst>
            </p:cNvPr>
            <p:cNvSpPr/>
            <p:nvPr/>
          </p:nvSpPr>
          <p:spPr>
            <a:xfrm>
              <a:off x="3802452" y="2765181"/>
              <a:ext cx="593377" cy="72184"/>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grpSp>
        <p:nvGrpSpPr>
          <p:cNvPr id="31" name="Group 30">
            <a:extLst>
              <a:ext uri="{FF2B5EF4-FFF2-40B4-BE49-F238E27FC236}">
                <a16:creationId xmlns:a16="http://schemas.microsoft.com/office/drawing/2014/main" id="{1BA3E53C-0F15-683F-DF8A-97AF85BABDD3}"/>
              </a:ext>
            </a:extLst>
          </p:cNvPr>
          <p:cNvGrpSpPr/>
          <p:nvPr/>
        </p:nvGrpSpPr>
        <p:grpSpPr>
          <a:xfrm>
            <a:off x="2242140" y="2937185"/>
            <a:ext cx="484750" cy="484750"/>
            <a:chOff x="1134763" y="3022310"/>
            <a:chExt cx="484750" cy="484750"/>
          </a:xfrm>
        </p:grpSpPr>
        <p:sp>
          <p:nvSpPr>
            <p:cNvPr id="32" name="Oval 31">
              <a:extLst>
                <a:ext uri="{FF2B5EF4-FFF2-40B4-BE49-F238E27FC236}">
                  <a16:creationId xmlns:a16="http://schemas.microsoft.com/office/drawing/2014/main" id="{7CC556CF-61BF-F391-C88F-A738DBF8608E}"/>
                </a:ext>
              </a:extLst>
            </p:cNvPr>
            <p:cNvSpPr/>
            <p:nvPr/>
          </p:nvSpPr>
          <p:spPr>
            <a:xfrm>
              <a:off x="1134763" y="3022310"/>
              <a:ext cx="484750" cy="4847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pic>
          <p:nvPicPr>
            <p:cNvPr id="35" name="Picture 34" descr="A logo with blue and white stripes&#10;&#10;Description automatically generated">
              <a:extLst>
                <a:ext uri="{FF2B5EF4-FFF2-40B4-BE49-F238E27FC236}">
                  <a16:creationId xmlns:a16="http://schemas.microsoft.com/office/drawing/2014/main" id="{357BF465-6951-4F01-29F3-51F823411F95}"/>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backgroundMark x1="23002" y1="48033" x2="47587" y2="83359"/>
                          <a14:backgroundMark x1="47587" y1="83359" x2="55732" y2="81165"/>
                          <a14:backgroundMark x1="55732" y1="81165" x2="79713" y2="47352"/>
                          <a14:backgroundMark x1="79713" y1="47352" x2="79713" y2="47352"/>
                          <a14:backgroundMark x1="78658" y1="41150" x2="78658" y2="41150"/>
                          <a14:backgroundMark x1="78205" y1="40696" x2="78205" y2="40696"/>
                          <a14:backgroundMark x1="78130" y1="38200" x2="78130" y2="43116"/>
                          <a14:backgroundMark x1="78582" y1="33964" x2="78281" y2="29123"/>
                          <a14:backgroundMark x1="53017" y1="28139" x2="53243" y2="27912"/>
                          <a14:backgroundMark x1="77979" y1="39713" x2="78281" y2="42890"/>
                          <a14:backgroundMark x1="78130" y1="40696" x2="78205" y2="43192"/>
                          <a14:backgroundMark x1="77903" y1="40847" x2="78205" y2="42814"/>
                          <a14:backgroundMark x1="69683" y1="56505" x2="71719" y2="53707"/>
                        </a14:backgroundRemoval>
                      </a14:imgEffect>
                    </a14:imgLayer>
                  </a14:imgProps>
                </a:ext>
                <a:ext uri="{28A0092B-C50C-407E-A947-70E740481C1C}">
                  <a14:useLocalDpi xmlns:a14="http://schemas.microsoft.com/office/drawing/2010/main" val="0"/>
                </a:ext>
              </a:extLst>
            </a:blip>
            <a:srcRect l="20932" t="21634" r="21535" b="19823"/>
            <a:stretch/>
          </p:blipFill>
          <p:spPr>
            <a:xfrm>
              <a:off x="1197403" y="3111992"/>
              <a:ext cx="359469" cy="364686"/>
            </a:xfrm>
            <a:prstGeom prst="rect">
              <a:avLst/>
            </a:prstGeom>
          </p:spPr>
        </p:pic>
      </p:grpSp>
      <p:grpSp>
        <p:nvGrpSpPr>
          <p:cNvPr id="37" name="Group 36">
            <a:extLst>
              <a:ext uri="{FF2B5EF4-FFF2-40B4-BE49-F238E27FC236}">
                <a16:creationId xmlns:a16="http://schemas.microsoft.com/office/drawing/2014/main" id="{55B8A5E5-0B9D-73A9-CE1A-BE0D06058ECE}"/>
              </a:ext>
            </a:extLst>
          </p:cNvPr>
          <p:cNvGrpSpPr/>
          <p:nvPr/>
        </p:nvGrpSpPr>
        <p:grpSpPr>
          <a:xfrm>
            <a:off x="2240175" y="-23223"/>
            <a:ext cx="484750" cy="484750"/>
            <a:chOff x="1134763" y="3022310"/>
            <a:chExt cx="484750" cy="484750"/>
          </a:xfrm>
        </p:grpSpPr>
        <p:sp>
          <p:nvSpPr>
            <p:cNvPr id="38" name="Oval 37">
              <a:extLst>
                <a:ext uri="{FF2B5EF4-FFF2-40B4-BE49-F238E27FC236}">
                  <a16:creationId xmlns:a16="http://schemas.microsoft.com/office/drawing/2014/main" id="{2C6E3423-BCAE-078E-FC39-4DB0549401DB}"/>
                </a:ext>
              </a:extLst>
            </p:cNvPr>
            <p:cNvSpPr/>
            <p:nvPr/>
          </p:nvSpPr>
          <p:spPr>
            <a:xfrm>
              <a:off x="1134763" y="3022310"/>
              <a:ext cx="484750" cy="4847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pic>
          <p:nvPicPr>
            <p:cNvPr id="68" name="Picture 67" descr="A logo with blue and white stripes&#10;&#10;Description automatically generated">
              <a:extLst>
                <a:ext uri="{FF2B5EF4-FFF2-40B4-BE49-F238E27FC236}">
                  <a16:creationId xmlns:a16="http://schemas.microsoft.com/office/drawing/2014/main" id="{36F0E2E4-58AD-29AC-CF7C-8C8383FE9E87}"/>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backgroundMark x1="23002" y1="48033" x2="47587" y2="83359"/>
                          <a14:backgroundMark x1="47587" y1="83359" x2="55732" y2="81165"/>
                          <a14:backgroundMark x1="55732" y1="81165" x2="79713" y2="47352"/>
                          <a14:backgroundMark x1="79713" y1="47352" x2="79713" y2="47352"/>
                          <a14:backgroundMark x1="78658" y1="41150" x2="78658" y2="41150"/>
                          <a14:backgroundMark x1="78205" y1="40696" x2="78205" y2="40696"/>
                          <a14:backgroundMark x1="78130" y1="38200" x2="78130" y2="43116"/>
                          <a14:backgroundMark x1="78582" y1="33964" x2="78281" y2="29123"/>
                          <a14:backgroundMark x1="53017" y1="28139" x2="53243" y2="27912"/>
                          <a14:backgroundMark x1="77979" y1="39713" x2="78281" y2="42890"/>
                          <a14:backgroundMark x1="78130" y1="40696" x2="78205" y2="43192"/>
                          <a14:backgroundMark x1="77903" y1="40847" x2="78205" y2="42814"/>
                          <a14:backgroundMark x1="69683" y1="56505" x2="71719" y2="53707"/>
                        </a14:backgroundRemoval>
                      </a14:imgEffect>
                    </a14:imgLayer>
                  </a14:imgProps>
                </a:ext>
                <a:ext uri="{28A0092B-C50C-407E-A947-70E740481C1C}">
                  <a14:useLocalDpi xmlns:a14="http://schemas.microsoft.com/office/drawing/2010/main" val="0"/>
                </a:ext>
              </a:extLst>
            </a:blip>
            <a:srcRect l="20932" t="21634" r="21535" b="19823"/>
            <a:stretch/>
          </p:blipFill>
          <p:spPr>
            <a:xfrm>
              <a:off x="1197403" y="3111992"/>
              <a:ext cx="359469" cy="364686"/>
            </a:xfrm>
            <a:prstGeom prst="rect">
              <a:avLst/>
            </a:prstGeom>
          </p:spPr>
        </p:pic>
      </p:grpSp>
    </p:spTree>
    <p:extLst>
      <p:ext uri="{BB962C8B-B14F-4D97-AF65-F5344CB8AC3E}">
        <p14:creationId xmlns:p14="http://schemas.microsoft.com/office/powerpoint/2010/main" val="2106986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0251AE30-A76C-AD92-8194-46192BCF5544}"/>
              </a:ext>
            </a:extLst>
          </p:cNvPr>
          <p:cNvGrpSpPr/>
          <p:nvPr/>
        </p:nvGrpSpPr>
        <p:grpSpPr>
          <a:xfrm>
            <a:off x="3598549" y="235962"/>
            <a:ext cx="2965880" cy="6145587"/>
            <a:chOff x="3598549" y="235962"/>
            <a:chExt cx="2965880" cy="6145587"/>
          </a:xfrm>
        </p:grpSpPr>
        <p:grpSp>
          <p:nvGrpSpPr>
            <p:cNvPr id="34" name="Group 33">
              <a:extLst>
                <a:ext uri="{FF2B5EF4-FFF2-40B4-BE49-F238E27FC236}">
                  <a16:creationId xmlns:a16="http://schemas.microsoft.com/office/drawing/2014/main" id="{C9D448E7-7C38-C93F-956B-0677F77F6957}"/>
                </a:ext>
              </a:extLst>
            </p:cNvPr>
            <p:cNvGrpSpPr/>
            <p:nvPr/>
          </p:nvGrpSpPr>
          <p:grpSpPr>
            <a:xfrm>
              <a:off x="3598549" y="235962"/>
              <a:ext cx="2965880" cy="6145587"/>
              <a:chOff x="3598549" y="235962"/>
              <a:chExt cx="2965880" cy="6145587"/>
            </a:xfrm>
          </p:grpSpPr>
          <p:sp>
            <p:nvSpPr>
              <p:cNvPr id="33" name="Rectangle 32">
                <a:extLst>
                  <a:ext uri="{FF2B5EF4-FFF2-40B4-BE49-F238E27FC236}">
                    <a16:creationId xmlns:a16="http://schemas.microsoft.com/office/drawing/2014/main" id="{2FF8CDB0-23D4-090F-7723-A0DB4F70AE2C}"/>
                  </a:ext>
                </a:extLst>
              </p:cNvPr>
              <p:cNvSpPr/>
              <p:nvPr/>
            </p:nvSpPr>
            <p:spPr>
              <a:xfrm>
                <a:off x="3704385" y="724987"/>
                <a:ext cx="2755681" cy="51376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 name="Google Shape;2144;p66">
                <a:extLst>
                  <a:ext uri="{FF2B5EF4-FFF2-40B4-BE49-F238E27FC236}">
                    <a16:creationId xmlns:a16="http://schemas.microsoft.com/office/drawing/2014/main" id="{C2190F8B-4D19-7413-A85D-AD41B03404AD}"/>
                  </a:ext>
                </a:extLst>
              </p:cNvPr>
              <p:cNvSpPr/>
              <p:nvPr/>
            </p:nvSpPr>
            <p:spPr>
              <a:xfrm>
                <a:off x="3598549" y="235962"/>
                <a:ext cx="2965880" cy="6145587"/>
              </a:xfrm>
              <a:custGeom>
                <a:avLst/>
                <a:gdLst/>
                <a:ahLst/>
                <a:cxnLst/>
                <a:rect l="l" t="t" r="r" b="b"/>
                <a:pathLst>
                  <a:path w="43370" h="85981" extrusionOk="0">
                    <a:moveTo>
                      <a:pt x="25827" y="3794"/>
                    </a:moveTo>
                    <a:lnTo>
                      <a:pt x="25827" y="4045"/>
                    </a:lnTo>
                    <a:lnTo>
                      <a:pt x="25845" y="4047"/>
                    </a:lnTo>
                    <a:cubicBezTo>
                      <a:pt x="25856" y="4066"/>
                      <a:pt x="25857" y="4090"/>
                      <a:pt x="25850" y="4111"/>
                    </a:cubicBezTo>
                    <a:lnTo>
                      <a:pt x="17205" y="4129"/>
                    </a:lnTo>
                    <a:lnTo>
                      <a:pt x="17193" y="4382"/>
                    </a:lnTo>
                    <a:lnTo>
                      <a:pt x="17156" y="4111"/>
                    </a:lnTo>
                    <a:cubicBezTo>
                      <a:pt x="17147" y="4092"/>
                      <a:pt x="17148" y="4068"/>
                      <a:pt x="17159" y="4048"/>
                    </a:cubicBezTo>
                    <a:lnTo>
                      <a:pt x="17226" y="4048"/>
                    </a:lnTo>
                    <a:lnTo>
                      <a:pt x="25807" y="4047"/>
                    </a:lnTo>
                    <a:lnTo>
                      <a:pt x="25827" y="3794"/>
                    </a:lnTo>
                    <a:close/>
                    <a:moveTo>
                      <a:pt x="17178" y="3543"/>
                    </a:moveTo>
                    <a:cubicBezTo>
                      <a:pt x="16876" y="3543"/>
                      <a:pt x="16647" y="3775"/>
                      <a:pt x="16647" y="4083"/>
                    </a:cubicBezTo>
                    <a:cubicBezTo>
                      <a:pt x="16647" y="4395"/>
                      <a:pt x="16881" y="4631"/>
                      <a:pt x="17223" y="4631"/>
                    </a:cubicBezTo>
                    <a:lnTo>
                      <a:pt x="17227" y="4631"/>
                    </a:lnTo>
                    <a:lnTo>
                      <a:pt x="25757" y="4630"/>
                    </a:lnTo>
                    <a:cubicBezTo>
                      <a:pt x="25765" y="4631"/>
                      <a:pt x="25805" y="4633"/>
                      <a:pt x="25812" y="4633"/>
                    </a:cubicBezTo>
                    <a:cubicBezTo>
                      <a:pt x="26122" y="4633"/>
                      <a:pt x="26357" y="4397"/>
                      <a:pt x="26357" y="4083"/>
                    </a:cubicBezTo>
                    <a:cubicBezTo>
                      <a:pt x="26357" y="3775"/>
                      <a:pt x="26129" y="3543"/>
                      <a:pt x="25827" y="3543"/>
                    </a:cubicBezTo>
                    <a:lnTo>
                      <a:pt x="17256" y="3549"/>
                    </a:lnTo>
                    <a:cubicBezTo>
                      <a:pt x="17245" y="3547"/>
                      <a:pt x="17187" y="3543"/>
                      <a:pt x="17178" y="3543"/>
                    </a:cubicBezTo>
                    <a:close/>
                    <a:moveTo>
                      <a:pt x="41722" y="7196"/>
                    </a:moveTo>
                    <a:lnTo>
                      <a:pt x="41722" y="78527"/>
                    </a:lnTo>
                    <a:lnTo>
                      <a:pt x="1739" y="78527"/>
                    </a:lnTo>
                    <a:lnTo>
                      <a:pt x="1739" y="7196"/>
                    </a:lnTo>
                    <a:close/>
                    <a:moveTo>
                      <a:pt x="1488" y="6694"/>
                    </a:moveTo>
                    <a:cubicBezTo>
                      <a:pt x="1349" y="6694"/>
                      <a:pt x="1237" y="6806"/>
                      <a:pt x="1237" y="6945"/>
                    </a:cubicBezTo>
                    <a:lnTo>
                      <a:pt x="1237" y="78778"/>
                    </a:lnTo>
                    <a:cubicBezTo>
                      <a:pt x="1237" y="78917"/>
                      <a:pt x="1349" y="79029"/>
                      <a:pt x="1488" y="79029"/>
                    </a:cubicBezTo>
                    <a:lnTo>
                      <a:pt x="41972" y="79029"/>
                    </a:lnTo>
                    <a:cubicBezTo>
                      <a:pt x="42111" y="79029"/>
                      <a:pt x="42223" y="78917"/>
                      <a:pt x="42223" y="78778"/>
                    </a:cubicBezTo>
                    <a:lnTo>
                      <a:pt x="42223" y="6945"/>
                    </a:lnTo>
                    <a:cubicBezTo>
                      <a:pt x="42223" y="6806"/>
                      <a:pt x="42111" y="6694"/>
                      <a:pt x="41972" y="6694"/>
                    </a:cubicBezTo>
                    <a:close/>
                    <a:moveTo>
                      <a:pt x="7894" y="81457"/>
                    </a:moveTo>
                    <a:cubicBezTo>
                      <a:pt x="7754" y="81457"/>
                      <a:pt x="7642" y="81569"/>
                      <a:pt x="7642" y="81708"/>
                    </a:cubicBezTo>
                    <a:lnTo>
                      <a:pt x="7642" y="81926"/>
                    </a:lnTo>
                    <a:cubicBezTo>
                      <a:pt x="7642" y="82065"/>
                      <a:pt x="7754" y="82177"/>
                      <a:pt x="7894" y="82177"/>
                    </a:cubicBezTo>
                    <a:lnTo>
                      <a:pt x="9495" y="82177"/>
                    </a:lnTo>
                    <a:cubicBezTo>
                      <a:pt x="9625" y="82177"/>
                      <a:pt x="9734" y="82077"/>
                      <a:pt x="9744" y="81947"/>
                    </a:cubicBezTo>
                    <a:lnTo>
                      <a:pt x="9764" y="81729"/>
                    </a:lnTo>
                    <a:cubicBezTo>
                      <a:pt x="9776" y="81582"/>
                      <a:pt x="9660" y="81457"/>
                      <a:pt x="9512" y="81457"/>
                    </a:cubicBezTo>
                    <a:close/>
                    <a:moveTo>
                      <a:pt x="22144" y="81995"/>
                    </a:moveTo>
                    <a:lnTo>
                      <a:pt x="22144" y="82911"/>
                    </a:lnTo>
                    <a:lnTo>
                      <a:pt x="21208" y="82911"/>
                    </a:lnTo>
                    <a:lnTo>
                      <a:pt x="21208" y="81995"/>
                    </a:lnTo>
                    <a:close/>
                    <a:moveTo>
                      <a:pt x="33797" y="83129"/>
                    </a:moveTo>
                    <a:cubicBezTo>
                      <a:pt x="33798" y="83130"/>
                      <a:pt x="33798" y="83130"/>
                      <a:pt x="33798" y="83131"/>
                    </a:cubicBezTo>
                    <a:lnTo>
                      <a:pt x="33797" y="83129"/>
                    </a:lnTo>
                    <a:close/>
                    <a:moveTo>
                      <a:pt x="21046" y="81493"/>
                    </a:moveTo>
                    <a:cubicBezTo>
                      <a:pt x="20857" y="81493"/>
                      <a:pt x="20705" y="81646"/>
                      <a:pt x="20706" y="81835"/>
                    </a:cubicBezTo>
                    <a:lnTo>
                      <a:pt x="20706" y="83091"/>
                    </a:lnTo>
                    <a:cubicBezTo>
                      <a:pt x="20706" y="83268"/>
                      <a:pt x="20860" y="83413"/>
                      <a:pt x="21048" y="83413"/>
                    </a:cubicBezTo>
                    <a:lnTo>
                      <a:pt x="22304" y="83413"/>
                    </a:lnTo>
                    <a:lnTo>
                      <a:pt x="22304" y="83415"/>
                    </a:lnTo>
                    <a:cubicBezTo>
                      <a:pt x="22492" y="83415"/>
                      <a:pt x="22645" y="83268"/>
                      <a:pt x="22646" y="83091"/>
                    </a:cubicBezTo>
                    <a:lnTo>
                      <a:pt x="22646" y="81835"/>
                    </a:lnTo>
                    <a:cubicBezTo>
                      <a:pt x="22646" y="81647"/>
                      <a:pt x="22500" y="81493"/>
                      <a:pt x="22322" y="81493"/>
                    </a:cubicBezTo>
                    <a:lnTo>
                      <a:pt x="21048" y="81493"/>
                    </a:lnTo>
                    <a:cubicBezTo>
                      <a:pt x="21047" y="81493"/>
                      <a:pt x="21047" y="81493"/>
                      <a:pt x="21046" y="81493"/>
                    </a:cubicBezTo>
                    <a:close/>
                    <a:moveTo>
                      <a:pt x="33684" y="81407"/>
                    </a:moveTo>
                    <a:cubicBezTo>
                      <a:pt x="33624" y="81407"/>
                      <a:pt x="33563" y="81420"/>
                      <a:pt x="33508" y="81446"/>
                    </a:cubicBezTo>
                    <a:cubicBezTo>
                      <a:pt x="33483" y="81458"/>
                      <a:pt x="33460" y="81476"/>
                      <a:pt x="33441" y="81496"/>
                    </a:cubicBezTo>
                    <a:lnTo>
                      <a:pt x="32861" y="82093"/>
                    </a:lnTo>
                    <a:cubicBezTo>
                      <a:pt x="32755" y="82198"/>
                      <a:pt x="32695" y="82342"/>
                      <a:pt x="32696" y="82490"/>
                    </a:cubicBezTo>
                    <a:cubicBezTo>
                      <a:pt x="32696" y="82668"/>
                      <a:pt x="32777" y="82796"/>
                      <a:pt x="32861" y="82904"/>
                    </a:cubicBezTo>
                    <a:lnTo>
                      <a:pt x="33442" y="83485"/>
                    </a:lnTo>
                    <a:cubicBezTo>
                      <a:pt x="33505" y="83551"/>
                      <a:pt x="33593" y="83587"/>
                      <a:pt x="33683" y="83587"/>
                    </a:cubicBezTo>
                    <a:lnTo>
                      <a:pt x="33683" y="83587"/>
                    </a:lnTo>
                    <a:cubicBezTo>
                      <a:pt x="33987" y="83585"/>
                      <a:pt x="34139" y="83219"/>
                      <a:pt x="33924" y="83004"/>
                    </a:cubicBezTo>
                    <a:lnTo>
                      <a:pt x="33411" y="82490"/>
                    </a:lnTo>
                    <a:lnTo>
                      <a:pt x="33925" y="81975"/>
                    </a:lnTo>
                    <a:cubicBezTo>
                      <a:pt x="34060" y="81842"/>
                      <a:pt x="34060" y="81626"/>
                      <a:pt x="33925" y="81493"/>
                    </a:cubicBezTo>
                    <a:cubicBezTo>
                      <a:pt x="33906" y="81475"/>
                      <a:pt x="33883" y="81458"/>
                      <a:pt x="33859" y="81446"/>
                    </a:cubicBezTo>
                    <a:cubicBezTo>
                      <a:pt x="33804" y="81420"/>
                      <a:pt x="33744" y="81407"/>
                      <a:pt x="33684" y="81407"/>
                    </a:cubicBezTo>
                    <a:close/>
                    <a:moveTo>
                      <a:pt x="33683" y="83587"/>
                    </a:moveTo>
                    <a:cubicBezTo>
                      <a:pt x="33683" y="83587"/>
                      <a:pt x="33683" y="83587"/>
                      <a:pt x="33683" y="83587"/>
                    </a:cubicBezTo>
                    <a:lnTo>
                      <a:pt x="33684" y="83587"/>
                    </a:lnTo>
                    <a:cubicBezTo>
                      <a:pt x="33684" y="83587"/>
                      <a:pt x="33684" y="83587"/>
                      <a:pt x="33683" y="83587"/>
                    </a:cubicBezTo>
                    <a:close/>
                    <a:moveTo>
                      <a:pt x="36715" y="501"/>
                    </a:moveTo>
                    <a:cubicBezTo>
                      <a:pt x="40106" y="501"/>
                      <a:pt x="42867" y="3262"/>
                      <a:pt x="42867" y="6654"/>
                    </a:cubicBezTo>
                    <a:lnTo>
                      <a:pt x="42867" y="79324"/>
                    </a:lnTo>
                    <a:cubicBezTo>
                      <a:pt x="42867" y="82717"/>
                      <a:pt x="40106" y="85476"/>
                      <a:pt x="36715" y="85476"/>
                    </a:cubicBezTo>
                    <a:lnTo>
                      <a:pt x="6656" y="85476"/>
                    </a:lnTo>
                    <a:cubicBezTo>
                      <a:pt x="3262" y="85476"/>
                      <a:pt x="503" y="82717"/>
                      <a:pt x="503" y="79324"/>
                    </a:cubicBezTo>
                    <a:lnTo>
                      <a:pt x="503" y="6654"/>
                    </a:lnTo>
                    <a:cubicBezTo>
                      <a:pt x="503" y="3262"/>
                      <a:pt x="3262" y="501"/>
                      <a:pt x="6656" y="501"/>
                    </a:cubicBezTo>
                    <a:close/>
                    <a:moveTo>
                      <a:pt x="6656" y="0"/>
                    </a:moveTo>
                    <a:cubicBezTo>
                      <a:pt x="2986" y="0"/>
                      <a:pt x="1" y="2985"/>
                      <a:pt x="1" y="6655"/>
                    </a:cubicBezTo>
                    <a:lnTo>
                      <a:pt x="1" y="79324"/>
                    </a:lnTo>
                    <a:cubicBezTo>
                      <a:pt x="1" y="82995"/>
                      <a:pt x="2986" y="85980"/>
                      <a:pt x="6656" y="85980"/>
                    </a:cubicBezTo>
                    <a:lnTo>
                      <a:pt x="36715" y="85980"/>
                    </a:lnTo>
                    <a:cubicBezTo>
                      <a:pt x="40383" y="85980"/>
                      <a:pt x="43370" y="82993"/>
                      <a:pt x="43370" y="79324"/>
                    </a:cubicBezTo>
                    <a:lnTo>
                      <a:pt x="43370" y="6655"/>
                    </a:lnTo>
                    <a:cubicBezTo>
                      <a:pt x="43370" y="2985"/>
                      <a:pt x="40384" y="0"/>
                      <a:pt x="36715" y="0"/>
                    </a:cubicBezTo>
                    <a:close/>
                  </a:path>
                </a:pathLst>
              </a:custGeom>
              <a:solidFill>
                <a:schemeClr val="tx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Rectangle: Rounded Corners 2">
                <a:extLst>
                  <a:ext uri="{FF2B5EF4-FFF2-40B4-BE49-F238E27FC236}">
                    <a16:creationId xmlns:a16="http://schemas.microsoft.com/office/drawing/2014/main" id="{50C2A60F-2E3A-C7C7-E3BC-80B65456AD8E}"/>
                  </a:ext>
                </a:extLst>
              </p:cNvPr>
              <p:cNvSpPr/>
              <p:nvPr/>
            </p:nvSpPr>
            <p:spPr>
              <a:xfrm>
                <a:off x="3903834" y="5452532"/>
                <a:ext cx="1866971" cy="311149"/>
              </a:xfrm>
              <a:prstGeom prst="roundRect">
                <a:avLst>
                  <a:gd name="adj" fmla="val 50000"/>
                </a:avLst>
              </a:prstGeom>
              <a:solidFill>
                <a:srgbClr val="EDF2FA"/>
              </a:solid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r>
                  <a:rPr lang="de-DE" sz="1600" dirty="0">
                    <a:solidFill>
                      <a:schemeClr val="bg1">
                        <a:lumMod val="75000"/>
                      </a:schemeClr>
                    </a:solidFill>
                    <a:latin typeface="Arial Rounded MT Bold" panose="020F0704030504030204" pitchFamily="34" charset="0"/>
                  </a:rPr>
                  <a:t>Chat </a:t>
                </a:r>
                <a:r>
                  <a:rPr lang="de-DE" sz="1600" dirty="0" err="1">
                    <a:solidFill>
                      <a:schemeClr val="bg1">
                        <a:lumMod val="75000"/>
                      </a:schemeClr>
                    </a:solidFill>
                    <a:latin typeface="Arial Rounded MT Bold" panose="020F0704030504030204" pitchFamily="34" charset="0"/>
                  </a:rPr>
                  <a:t>with</a:t>
                </a:r>
                <a:r>
                  <a:rPr lang="de-DE" sz="1600" dirty="0">
                    <a:solidFill>
                      <a:schemeClr val="bg1">
                        <a:lumMod val="75000"/>
                      </a:schemeClr>
                    </a:solidFill>
                    <a:latin typeface="Arial Rounded MT Bold" panose="020F0704030504030204" pitchFamily="34" charset="0"/>
                  </a:rPr>
                  <a:t> Vera </a:t>
                </a:r>
                <a:endParaRPr lang="LID4096" sz="1600" dirty="0">
                  <a:solidFill>
                    <a:schemeClr val="bg1">
                      <a:lumMod val="75000"/>
                    </a:schemeClr>
                  </a:solidFill>
                  <a:latin typeface="Arial Rounded MT Bold" panose="020F0704030504030204" pitchFamily="34" charset="0"/>
                </a:endParaRPr>
              </a:p>
            </p:txBody>
          </p:sp>
          <p:sp>
            <p:nvSpPr>
              <p:cNvPr id="4" name="Oval 3">
                <a:extLst>
                  <a:ext uri="{FF2B5EF4-FFF2-40B4-BE49-F238E27FC236}">
                    <a16:creationId xmlns:a16="http://schemas.microsoft.com/office/drawing/2014/main" id="{B0C0B6F3-741E-32DB-1B31-5E513D50CF85}"/>
                  </a:ext>
                </a:extLst>
              </p:cNvPr>
              <p:cNvSpPr/>
              <p:nvPr/>
            </p:nvSpPr>
            <p:spPr>
              <a:xfrm>
                <a:off x="5973557" y="5452532"/>
                <a:ext cx="311149" cy="311149"/>
              </a:xfrm>
              <a:prstGeom prst="ellipse">
                <a:avLst/>
              </a:prstGeom>
              <a:solidFill>
                <a:srgbClr val="EDF2FA"/>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2400" dirty="0">
                    <a:solidFill>
                      <a:schemeClr val="tx1"/>
                    </a:solidFill>
                  </a:rPr>
                  <a:t>+</a:t>
                </a:r>
                <a:endParaRPr lang="LID4096" sz="2400" dirty="0">
                  <a:solidFill>
                    <a:schemeClr val="tx1"/>
                  </a:solidFill>
                </a:endParaRPr>
              </a:p>
            </p:txBody>
          </p:sp>
          <p:grpSp>
            <p:nvGrpSpPr>
              <p:cNvPr id="10" name="Group 9">
                <a:extLst>
                  <a:ext uri="{FF2B5EF4-FFF2-40B4-BE49-F238E27FC236}">
                    <a16:creationId xmlns:a16="http://schemas.microsoft.com/office/drawing/2014/main" id="{30803921-41CC-4F59-5880-5BD51484969B}"/>
                  </a:ext>
                </a:extLst>
              </p:cNvPr>
              <p:cNvGrpSpPr/>
              <p:nvPr/>
            </p:nvGrpSpPr>
            <p:grpSpPr>
              <a:xfrm>
                <a:off x="3814233" y="855133"/>
                <a:ext cx="330200" cy="211666"/>
                <a:chOff x="3814233" y="855133"/>
                <a:chExt cx="330200" cy="211666"/>
              </a:xfrm>
            </p:grpSpPr>
            <p:cxnSp>
              <p:nvCxnSpPr>
                <p:cNvPr id="6" name="Straight Connector 5">
                  <a:extLst>
                    <a:ext uri="{FF2B5EF4-FFF2-40B4-BE49-F238E27FC236}">
                      <a16:creationId xmlns:a16="http://schemas.microsoft.com/office/drawing/2014/main" id="{8F3F191B-217C-C353-78EF-3F3401A9F436}"/>
                    </a:ext>
                  </a:extLst>
                </p:cNvPr>
                <p:cNvCxnSpPr/>
                <p:nvPr/>
              </p:nvCxnSpPr>
              <p:spPr>
                <a:xfrm>
                  <a:off x="3814233" y="855133"/>
                  <a:ext cx="330200"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8" name="Straight Connector 7">
                  <a:extLst>
                    <a:ext uri="{FF2B5EF4-FFF2-40B4-BE49-F238E27FC236}">
                      <a16:creationId xmlns:a16="http://schemas.microsoft.com/office/drawing/2014/main" id="{7A621B64-B387-FECF-AD06-E3EE98FB582B}"/>
                    </a:ext>
                  </a:extLst>
                </p:cNvPr>
                <p:cNvCxnSpPr/>
                <p:nvPr/>
              </p:nvCxnSpPr>
              <p:spPr>
                <a:xfrm>
                  <a:off x="3814233" y="960966"/>
                  <a:ext cx="330200" cy="0"/>
                </a:xfrm>
                <a:prstGeom prst="line">
                  <a:avLst/>
                </a:prstGeom>
                <a:ln w="38100"/>
              </p:spPr>
              <p:style>
                <a:lnRef idx="2">
                  <a:schemeClr val="dk1"/>
                </a:lnRef>
                <a:fillRef idx="0">
                  <a:schemeClr val="dk1"/>
                </a:fillRef>
                <a:effectRef idx="1">
                  <a:schemeClr val="dk1"/>
                </a:effectRef>
                <a:fontRef idx="minor">
                  <a:schemeClr val="tx1"/>
                </a:fontRef>
              </p:style>
            </p:cxnSp>
            <p:cxnSp>
              <p:nvCxnSpPr>
                <p:cNvPr id="9" name="Straight Connector 8">
                  <a:extLst>
                    <a:ext uri="{FF2B5EF4-FFF2-40B4-BE49-F238E27FC236}">
                      <a16:creationId xmlns:a16="http://schemas.microsoft.com/office/drawing/2014/main" id="{36BA4ACD-5C7E-EE40-CFBF-6546AA1D39C4}"/>
                    </a:ext>
                  </a:extLst>
                </p:cNvPr>
                <p:cNvCxnSpPr/>
                <p:nvPr/>
              </p:nvCxnSpPr>
              <p:spPr>
                <a:xfrm>
                  <a:off x="3814233" y="1066799"/>
                  <a:ext cx="330200" cy="0"/>
                </a:xfrm>
                <a:prstGeom prst="line">
                  <a:avLst/>
                </a:prstGeom>
                <a:ln w="38100"/>
              </p:spPr>
              <p:style>
                <a:lnRef idx="2">
                  <a:schemeClr val="dk1"/>
                </a:lnRef>
                <a:fillRef idx="0">
                  <a:schemeClr val="dk1"/>
                </a:fillRef>
                <a:effectRef idx="1">
                  <a:schemeClr val="dk1"/>
                </a:effectRef>
                <a:fontRef idx="minor">
                  <a:schemeClr val="tx1"/>
                </a:fontRef>
              </p:style>
            </p:cxnSp>
          </p:grpSp>
          <p:sp>
            <p:nvSpPr>
              <p:cNvPr id="11" name="TextBox 10">
                <a:extLst>
                  <a:ext uri="{FF2B5EF4-FFF2-40B4-BE49-F238E27FC236}">
                    <a16:creationId xmlns:a16="http://schemas.microsoft.com/office/drawing/2014/main" id="{7B1E50D5-3B4B-5334-0C42-FA3501C2EA70}"/>
                  </a:ext>
                </a:extLst>
              </p:cNvPr>
              <p:cNvSpPr txBox="1"/>
              <p:nvPr/>
            </p:nvSpPr>
            <p:spPr>
              <a:xfrm>
                <a:off x="3704385" y="724987"/>
                <a:ext cx="2755681" cy="461665"/>
              </a:xfrm>
              <a:prstGeom prst="rect">
                <a:avLst/>
              </a:prstGeom>
              <a:noFill/>
            </p:spPr>
            <p:txBody>
              <a:bodyPr wrap="square" rtlCol="0">
                <a:spAutoFit/>
              </a:bodyPr>
              <a:lstStyle/>
              <a:p>
                <a:pPr algn="ctr"/>
                <a:r>
                  <a:rPr lang="de-DE" sz="2400" dirty="0">
                    <a:latin typeface="Comic Sans MS" panose="030F0702030302020204" pitchFamily="66" charset="0"/>
                  </a:rPr>
                  <a:t>Vera</a:t>
                </a:r>
                <a:endParaRPr lang="LID4096" sz="2400" dirty="0">
                  <a:latin typeface="Comic Sans MS" panose="030F0702030302020204" pitchFamily="66" charset="0"/>
                </a:endParaRPr>
              </a:p>
            </p:txBody>
          </p:sp>
          <p:grpSp>
            <p:nvGrpSpPr>
              <p:cNvPr id="12" name="Group 11">
                <a:extLst>
                  <a:ext uri="{FF2B5EF4-FFF2-40B4-BE49-F238E27FC236}">
                    <a16:creationId xmlns:a16="http://schemas.microsoft.com/office/drawing/2014/main" id="{99B3FCC9-F831-13B7-625D-70605460801E}"/>
                  </a:ext>
                </a:extLst>
              </p:cNvPr>
              <p:cNvGrpSpPr/>
              <p:nvPr/>
            </p:nvGrpSpPr>
            <p:grpSpPr>
              <a:xfrm>
                <a:off x="3903834" y="4523494"/>
                <a:ext cx="2380872" cy="807699"/>
                <a:chOff x="2906702" y="2753011"/>
                <a:chExt cx="3443079" cy="2640255"/>
              </a:xfrm>
            </p:grpSpPr>
            <p:grpSp>
              <p:nvGrpSpPr>
                <p:cNvPr id="13" name="Group 12">
                  <a:extLst>
                    <a:ext uri="{FF2B5EF4-FFF2-40B4-BE49-F238E27FC236}">
                      <a16:creationId xmlns:a16="http://schemas.microsoft.com/office/drawing/2014/main" id="{3F1CF853-4782-E5F8-488B-DACFC48DEA23}"/>
                    </a:ext>
                  </a:extLst>
                </p:cNvPr>
                <p:cNvGrpSpPr/>
                <p:nvPr/>
              </p:nvGrpSpPr>
              <p:grpSpPr>
                <a:xfrm>
                  <a:off x="2906702" y="2753011"/>
                  <a:ext cx="3443079" cy="2640255"/>
                  <a:chOff x="3560710" y="1350405"/>
                  <a:chExt cx="3443079" cy="2640255"/>
                </a:xfrm>
              </p:grpSpPr>
              <p:sp>
                <p:nvSpPr>
                  <p:cNvPr id="15" name="Rectangle: Rounded Corners 14">
                    <a:extLst>
                      <a:ext uri="{FF2B5EF4-FFF2-40B4-BE49-F238E27FC236}">
                        <a16:creationId xmlns:a16="http://schemas.microsoft.com/office/drawing/2014/main" id="{62F7DEB0-D282-B107-511B-5F68C79CA68E}"/>
                      </a:ext>
                    </a:extLst>
                  </p:cNvPr>
                  <p:cNvSpPr/>
                  <p:nvPr/>
                </p:nvSpPr>
                <p:spPr>
                  <a:xfrm>
                    <a:off x="4493276" y="1350405"/>
                    <a:ext cx="2510513" cy="2640255"/>
                  </a:xfrm>
                  <a:prstGeom prst="roundRect">
                    <a:avLst/>
                  </a:prstGeom>
                  <a:solidFill>
                    <a:srgbClr val="EDF2FA"/>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 dirty="0">
                        <a:solidFill>
                          <a:schemeClr val="tx1"/>
                        </a:solidFill>
                      </a:rPr>
                      <a:t>That’s really concerning, especially since they’re not even trying to hide it. It means they feel like there won’t be consequences, but that’s not okay.</a:t>
                    </a:r>
                  </a:p>
                  <a:p>
                    <a:endParaRPr lang="en-US" sz="400" dirty="0">
                      <a:solidFill>
                        <a:schemeClr val="tx1"/>
                      </a:solidFill>
                    </a:endParaRPr>
                  </a:p>
                  <a:p>
                    <a:r>
                      <a:rPr lang="en-US" sz="400" dirty="0">
                        <a:solidFill>
                          <a:schemeClr val="tx1"/>
                        </a:solidFill>
                      </a:rPr>
                      <a:t>Since they’re using personal accounts, there’s a way to document everything. Have you taken screenshots or saved any messages? This kind of evidence could be important if you ever decide to report it.</a:t>
                    </a:r>
                  </a:p>
                  <a:p>
                    <a:endParaRPr lang="en-US" sz="400" dirty="0">
                      <a:solidFill>
                        <a:schemeClr val="tx1"/>
                      </a:solidFill>
                    </a:endParaRPr>
                  </a:p>
                  <a:p>
                    <a:r>
                      <a:rPr lang="en-US" sz="400" dirty="0">
                        <a:solidFill>
                          <a:schemeClr val="tx1"/>
                        </a:solidFill>
                      </a:rPr>
                      <a:t>I also want to check in on how you’re feeling emotionally—has this been affecting your sleep, concentration, or motivation at school? I want to make sure you have the support you need</a:t>
                    </a:r>
                    <a:r>
                      <a:rPr lang="en-US" sz="600" dirty="0">
                        <a:solidFill>
                          <a:schemeClr val="tx1"/>
                        </a:solidFill>
                      </a:rPr>
                      <a:t>.</a:t>
                    </a:r>
                  </a:p>
                </p:txBody>
              </p:sp>
              <p:sp>
                <p:nvSpPr>
                  <p:cNvPr id="16" name="Isosceles Triangle 15">
                    <a:extLst>
                      <a:ext uri="{FF2B5EF4-FFF2-40B4-BE49-F238E27FC236}">
                        <a16:creationId xmlns:a16="http://schemas.microsoft.com/office/drawing/2014/main" id="{6F88E22B-DBBD-AE9F-99F6-2E4B02141227}"/>
                      </a:ext>
                    </a:extLst>
                  </p:cNvPr>
                  <p:cNvSpPr/>
                  <p:nvPr/>
                </p:nvSpPr>
                <p:spPr>
                  <a:xfrm rot="16200000">
                    <a:off x="3664865" y="1246251"/>
                    <a:ext cx="723898" cy="932208"/>
                  </a:xfrm>
                  <a:prstGeom prst="triangle">
                    <a:avLst>
                      <a:gd name="adj" fmla="val 100000"/>
                    </a:avLst>
                  </a:prstGeom>
                  <a:solidFill>
                    <a:srgbClr val="EDF2FA"/>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7" name="Rectangle 16">
                    <a:extLst>
                      <a:ext uri="{FF2B5EF4-FFF2-40B4-BE49-F238E27FC236}">
                        <a16:creationId xmlns:a16="http://schemas.microsoft.com/office/drawing/2014/main" id="{67D2B55F-44C9-D1A0-DC95-09BA107647B8}"/>
                      </a:ext>
                    </a:extLst>
                  </p:cNvPr>
                  <p:cNvSpPr/>
                  <p:nvPr/>
                </p:nvSpPr>
                <p:spPr>
                  <a:xfrm>
                    <a:off x="4456460" y="1381498"/>
                    <a:ext cx="213910" cy="601673"/>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cxnSp>
                <p:nvCxnSpPr>
                  <p:cNvPr id="18" name="Straight Connector 17">
                    <a:extLst>
                      <a:ext uri="{FF2B5EF4-FFF2-40B4-BE49-F238E27FC236}">
                        <a16:creationId xmlns:a16="http://schemas.microsoft.com/office/drawing/2014/main" id="{EEEFE16B-2A1C-CA67-6DB0-73D3EDE82E6A}"/>
                      </a:ext>
                    </a:extLst>
                  </p:cNvPr>
                  <p:cNvCxnSpPr>
                    <a:cxnSpLocks/>
                    <a:stCxn id="16" idx="3"/>
                  </p:cNvCxnSpPr>
                  <p:nvPr/>
                </p:nvCxnSpPr>
                <p:spPr>
                  <a:xfrm flipV="1">
                    <a:off x="4492918" y="1350405"/>
                    <a:ext cx="556920" cy="1"/>
                  </a:xfrm>
                  <a:prstGeom prst="line">
                    <a:avLst/>
                  </a:prstGeom>
                  <a:solidFill>
                    <a:srgbClr val="EDF2FA"/>
                  </a:solidFill>
                  <a:ln>
                    <a:solidFill>
                      <a:srgbClr val="FFC000"/>
                    </a:solidFill>
                  </a:ln>
                </p:spPr>
                <p:style>
                  <a:lnRef idx="2">
                    <a:schemeClr val="dk1"/>
                  </a:lnRef>
                  <a:fillRef idx="0">
                    <a:schemeClr val="dk1"/>
                  </a:fillRef>
                  <a:effectRef idx="1">
                    <a:schemeClr val="dk1"/>
                  </a:effectRef>
                  <a:fontRef idx="minor">
                    <a:schemeClr val="tx1"/>
                  </a:fontRef>
                </p:style>
              </p:cxnSp>
              <p:sp>
                <p:nvSpPr>
                  <p:cNvPr id="19" name="Rectangle 18">
                    <a:extLst>
                      <a:ext uri="{FF2B5EF4-FFF2-40B4-BE49-F238E27FC236}">
                        <a16:creationId xmlns:a16="http://schemas.microsoft.com/office/drawing/2014/main" id="{2F780ABC-4FA1-1C36-9CE3-E67E2CB2E702}"/>
                      </a:ext>
                    </a:extLst>
                  </p:cNvPr>
                  <p:cNvSpPr/>
                  <p:nvPr/>
                </p:nvSpPr>
                <p:spPr>
                  <a:xfrm rot="2230637">
                    <a:off x="4357372" y="1887789"/>
                    <a:ext cx="277812" cy="154772"/>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sp>
              <p:nvSpPr>
                <p:cNvPr id="14" name="Rectangle 13">
                  <a:extLst>
                    <a:ext uri="{FF2B5EF4-FFF2-40B4-BE49-F238E27FC236}">
                      <a16:creationId xmlns:a16="http://schemas.microsoft.com/office/drawing/2014/main" id="{CCB7B2C8-7FBE-1955-5A9B-D4DA0152B5D2}"/>
                    </a:ext>
                  </a:extLst>
                </p:cNvPr>
                <p:cNvSpPr/>
                <p:nvPr/>
              </p:nvSpPr>
              <p:spPr>
                <a:xfrm>
                  <a:off x="3802452" y="2784108"/>
                  <a:ext cx="593377" cy="85036"/>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sp>
            <p:nvSpPr>
              <p:cNvPr id="23" name="Rectangle: Rounded Corners 22">
                <a:extLst>
                  <a:ext uri="{FF2B5EF4-FFF2-40B4-BE49-F238E27FC236}">
                    <a16:creationId xmlns:a16="http://schemas.microsoft.com/office/drawing/2014/main" id="{D675CA74-960D-3C15-91B4-710FD04B96FC}"/>
                  </a:ext>
                </a:extLst>
              </p:cNvPr>
              <p:cNvSpPr/>
              <p:nvPr/>
            </p:nvSpPr>
            <p:spPr>
              <a:xfrm flipH="1">
                <a:off x="3903834" y="4179737"/>
                <a:ext cx="2004458" cy="221454"/>
              </a:xfrm>
              <a:prstGeom prst="roundRect">
                <a:avLst/>
              </a:prstGeom>
              <a:solidFill>
                <a:srgbClr val="EDF2FA"/>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 dirty="0">
                    <a:solidFill>
                      <a:schemeClr val="tx1"/>
                    </a:solidFill>
                  </a:rPr>
                  <a:t>They are using their personal accounts.</a:t>
                </a:r>
              </a:p>
            </p:txBody>
          </p:sp>
          <p:sp>
            <p:nvSpPr>
              <p:cNvPr id="24" name="Isosceles Triangle 23">
                <a:extLst>
                  <a:ext uri="{FF2B5EF4-FFF2-40B4-BE49-F238E27FC236}">
                    <a16:creationId xmlns:a16="http://schemas.microsoft.com/office/drawing/2014/main" id="{F1E37BF4-C314-CDC5-6BCA-1DECE3E873EE}"/>
                  </a:ext>
                </a:extLst>
              </p:cNvPr>
              <p:cNvSpPr/>
              <p:nvPr/>
            </p:nvSpPr>
            <p:spPr>
              <a:xfrm rot="5400000" flipH="1">
                <a:off x="5988391" y="4090655"/>
                <a:ext cx="207232" cy="385398"/>
              </a:xfrm>
              <a:prstGeom prst="triangle">
                <a:avLst>
                  <a:gd name="adj" fmla="val 100000"/>
                </a:avLst>
              </a:prstGeom>
              <a:solidFill>
                <a:srgbClr val="EDF2FA"/>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5" name="Rectangle 24">
                <a:extLst>
                  <a:ext uri="{FF2B5EF4-FFF2-40B4-BE49-F238E27FC236}">
                    <a16:creationId xmlns:a16="http://schemas.microsoft.com/office/drawing/2014/main" id="{A60DE958-419D-28D9-BC4C-9D04361E3C0C}"/>
                  </a:ext>
                </a:extLst>
              </p:cNvPr>
              <p:cNvSpPr/>
              <p:nvPr/>
            </p:nvSpPr>
            <p:spPr>
              <a:xfrm flipH="1">
                <a:off x="5817739" y="4182624"/>
                <a:ext cx="124097" cy="167100"/>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cxnSp>
            <p:nvCxnSpPr>
              <p:cNvPr id="26" name="Straight Connector 25">
                <a:extLst>
                  <a:ext uri="{FF2B5EF4-FFF2-40B4-BE49-F238E27FC236}">
                    <a16:creationId xmlns:a16="http://schemas.microsoft.com/office/drawing/2014/main" id="{93F42732-9842-CB25-9C77-2C3BFB67A0F6}"/>
                  </a:ext>
                </a:extLst>
              </p:cNvPr>
              <p:cNvCxnSpPr>
                <a:cxnSpLocks/>
                <a:stCxn id="24" idx="5"/>
              </p:cNvCxnSpPr>
              <p:nvPr/>
            </p:nvCxnSpPr>
            <p:spPr>
              <a:xfrm flipH="1" flipV="1">
                <a:off x="5669063" y="4179737"/>
                <a:ext cx="422944" cy="1"/>
              </a:xfrm>
              <a:prstGeom prst="line">
                <a:avLst/>
              </a:prstGeom>
              <a:solidFill>
                <a:srgbClr val="EDF2FA"/>
              </a:solidFill>
              <a:ln>
                <a:solidFill>
                  <a:srgbClr val="00B050"/>
                </a:solidFill>
              </a:ln>
            </p:spPr>
            <p:style>
              <a:lnRef idx="2">
                <a:schemeClr val="dk1"/>
              </a:lnRef>
              <a:fillRef idx="0">
                <a:schemeClr val="dk1"/>
              </a:fillRef>
              <a:effectRef idx="1">
                <a:schemeClr val="dk1"/>
              </a:effectRef>
              <a:fontRef idx="minor">
                <a:schemeClr val="tx1"/>
              </a:fontRef>
            </p:style>
          </p:cxnSp>
          <p:sp>
            <p:nvSpPr>
              <p:cNvPr id="27" name="Rectangle 26">
                <a:extLst>
                  <a:ext uri="{FF2B5EF4-FFF2-40B4-BE49-F238E27FC236}">
                    <a16:creationId xmlns:a16="http://schemas.microsoft.com/office/drawing/2014/main" id="{7819D9F6-B7C8-EF84-8316-5453F4D95096}"/>
                  </a:ext>
                </a:extLst>
              </p:cNvPr>
              <p:cNvSpPr/>
              <p:nvPr/>
            </p:nvSpPr>
            <p:spPr>
              <a:xfrm rot="19369363" flipH="1">
                <a:off x="5871349" y="4323196"/>
                <a:ext cx="80977" cy="45719"/>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2" name="Rectangle 21">
                <a:extLst>
                  <a:ext uri="{FF2B5EF4-FFF2-40B4-BE49-F238E27FC236}">
                    <a16:creationId xmlns:a16="http://schemas.microsoft.com/office/drawing/2014/main" id="{81250EC2-E649-5552-B737-1AE2683BE286}"/>
                  </a:ext>
                </a:extLst>
              </p:cNvPr>
              <p:cNvSpPr/>
              <p:nvPr/>
            </p:nvSpPr>
            <p:spPr>
              <a:xfrm flipH="1">
                <a:off x="5669064" y="4190634"/>
                <a:ext cx="245317" cy="20664"/>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nvGrpSpPr>
              <p:cNvPr id="5" name="Group 4">
                <a:extLst>
                  <a:ext uri="{FF2B5EF4-FFF2-40B4-BE49-F238E27FC236}">
                    <a16:creationId xmlns:a16="http://schemas.microsoft.com/office/drawing/2014/main" id="{284568CB-18C4-E7A8-8B9E-A92D200DD1A6}"/>
                  </a:ext>
                </a:extLst>
              </p:cNvPr>
              <p:cNvGrpSpPr/>
              <p:nvPr/>
            </p:nvGrpSpPr>
            <p:grpSpPr>
              <a:xfrm>
                <a:off x="3903834" y="3372609"/>
                <a:ext cx="2380872" cy="693822"/>
                <a:chOff x="2906702" y="2753011"/>
                <a:chExt cx="5758903" cy="2640255"/>
              </a:xfrm>
            </p:grpSpPr>
            <p:grpSp>
              <p:nvGrpSpPr>
                <p:cNvPr id="7" name="Group 6">
                  <a:extLst>
                    <a:ext uri="{FF2B5EF4-FFF2-40B4-BE49-F238E27FC236}">
                      <a16:creationId xmlns:a16="http://schemas.microsoft.com/office/drawing/2014/main" id="{4C6551D1-4224-01FC-453E-CAB058C16A6E}"/>
                    </a:ext>
                  </a:extLst>
                </p:cNvPr>
                <p:cNvGrpSpPr/>
                <p:nvPr/>
              </p:nvGrpSpPr>
              <p:grpSpPr>
                <a:xfrm>
                  <a:off x="2906702" y="2753011"/>
                  <a:ext cx="5758903" cy="2640255"/>
                  <a:chOff x="3560710" y="1350405"/>
                  <a:chExt cx="5758903" cy="2640255"/>
                </a:xfrm>
              </p:grpSpPr>
              <p:sp>
                <p:nvSpPr>
                  <p:cNvPr id="21" name="Rectangle: Rounded Corners 20">
                    <a:extLst>
                      <a:ext uri="{FF2B5EF4-FFF2-40B4-BE49-F238E27FC236}">
                        <a16:creationId xmlns:a16="http://schemas.microsoft.com/office/drawing/2014/main" id="{DD731ECC-000F-A66E-7AEB-D182AE009D22}"/>
                      </a:ext>
                    </a:extLst>
                  </p:cNvPr>
                  <p:cNvSpPr/>
                  <p:nvPr/>
                </p:nvSpPr>
                <p:spPr>
                  <a:xfrm>
                    <a:off x="4493277" y="1350405"/>
                    <a:ext cx="4826336" cy="2640255"/>
                  </a:xfrm>
                  <a:prstGeom prst="roundRect">
                    <a:avLst/>
                  </a:prstGeom>
                  <a:solidFill>
                    <a:srgbClr val="EDF2FA"/>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 dirty="0">
                        <a:solidFill>
                          <a:schemeClr val="tx1"/>
                        </a:solidFill>
                      </a:rPr>
                      <a:t>That sounds really painful, and I want you to know that your feelings are completely valid. No one deserves to be treated this way. Since this has been happening for so long, it makes sense that it's making you feel insecure and unsafe.</a:t>
                    </a:r>
                  </a:p>
                  <a:p>
                    <a:endParaRPr lang="en-US" sz="400" dirty="0">
                      <a:solidFill>
                        <a:schemeClr val="tx1"/>
                      </a:solidFill>
                    </a:endParaRPr>
                  </a:p>
                  <a:p>
                    <a:r>
                      <a:rPr lang="en-US" sz="400" dirty="0">
                        <a:solidFill>
                          <a:schemeClr val="tx1"/>
                        </a:solidFill>
                      </a:rPr>
                      <a:t>I want to support you in figuring out ways to protect yourself and rebuild your confidence. Have you noticed any specific patterns in their behavior? For example, are there certain times or places where the bullying is worse? And with the cyberbullying—do you know if they’re using anonymous accounts or ones you recognize?</a:t>
                    </a:r>
                  </a:p>
                </p:txBody>
              </p:sp>
              <p:sp>
                <p:nvSpPr>
                  <p:cNvPr id="28" name="Isosceles Triangle 27">
                    <a:extLst>
                      <a:ext uri="{FF2B5EF4-FFF2-40B4-BE49-F238E27FC236}">
                        <a16:creationId xmlns:a16="http://schemas.microsoft.com/office/drawing/2014/main" id="{ECB086DF-4282-E232-5FB0-BA78E6F558B3}"/>
                      </a:ext>
                    </a:extLst>
                  </p:cNvPr>
                  <p:cNvSpPr/>
                  <p:nvPr/>
                </p:nvSpPr>
                <p:spPr>
                  <a:xfrm rot="16200000">
                    <a:off x="3664865" y="1246251"/>
                    <a:ext cx="723898" cy="932208"/>
                  </a:xfrm>
                  <a:prstGeom prst="triangle">
                    <a:avLst>
                      <a:gd name="adj" fmla="val 100000"/>
                    </a:avLst>
                  </a:prstGeom>
                  <a:solidFill>
                    <a:srgbClr val="EDF2FA"/>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9" name="Rectangle 28">
                    <a:extLst>
                      <a:ext uri="{FF2B5EF4-FFF2-40B4-BE49-F238E27FC236}">
                        <a16:creationId xmlns:a16="http://schemas.microsoft.com/office/drawing/2014/main" id="{A2542484-276E-4944-0987-FE412E777D3D}"/>
                      </a:ext>
                    </a:extLst>
                  </p:cNvPr>
                  <p:cNvSpPr/>
                  <p:nvPr/>
                </p:nvSpPr>
                <p:spPr>
                  <a:xfrm>
                    <a:off x="4414029" y="1360485"/>
                    <a:ext cx="216289" cy="565749"/>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cxnSp>
                <p:nvCxnSpPr>
                  <p:cNvPr id="30" name="Straight Connector 29">
                    <a:extLst>
                      <a:ext uri="{FF2B5EF4-FFF2-40B4-BE49-F238E27FC236}">
                        <a16:creationId xmlns:a16="http://schemas.microsoft.com/office/drawing/2014/main" id="{02689AD7-8E26-21D5-5616-4A2BAEF831B4}"/>
                      </a:ext>
                    </a:extLst>
                  </p:cNvPr>
                  <p:cNvCxnSpPr>
                    <a:cxnSpLocks/>
                    <a:stCxn id="28" idx="5"/>
                  </p:cNvCxnSpPr>
                  <p:nvPr/>
                </p:nvCxnSpPr>
                <p:spPr>
                  <a:xfrm flipV="1">
                    <a:off x="4026814" y="1350405"/>
                    <a:ext cx="1023023" cy="4"/>
                  </a:xfrm>
                  <a:prstGeom prst="line">
                    <a:avLst/>
                  </a:prstGeom>
                  <a:solidFill>
                    <a:srgbClr val="EDF2FA"/>
                  </a:solidFill>
                  <a:ln>
                    <a:solidFill>
                      <a:srgbClr val="FFC000"/>
                    </a:solidFill>
                  </a:ln>
                </p:spPr>
                <p:style>
                  <a:lnRef idx="2">
                    <a:schemeClr val="dk1"/>
                  </a:lnRef>
                  <a:fillRef idx="0">
                    <a:schemeClr val="dk1"/>
                  </a:fillRef>
                  <a:effectRef idx="1">
                    <a:schemeClr val="dk1"/>
                  </a:effectRef>
                  <a:fontRef idx="minor">
                    <a:schemeClr val="tx1"/>
                  </a:fontRef>
                </p:style>
              </p:cxnSp>
              <p:sp>
                <p:nvSpPr>
                  <p:cNvPr id="31" name="Rectangle 30">
                    <a:extLst>
                      <a:ext uri="{FF2B5EF4-FFF2-40B4-BE49-F238E27FC236}">
                        <a16:creationId xmlns:a16="http://schemas.microsoft.com/office/drawing/2014/main" id="{CBB85F3C-C9B7-3875-252C-96677423665D}"/>
                      </a:ext>
                    </a:extLst>
                  </p:cNvPr>
                  <p:cNvSpPr/>
                  <p:nvPr/>
                </p:nvSpPr>
                <p:spPr>
                  <a:xfrm rot="2230637">
                    <a:off x="4357372" y="1887789"/>
                    <a:ext cx="277812" cy="154772"/>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sp>
              <p:nvSpPr>
                <p:cNvPr id="20" name="Rectangle 19">
                  <a:extLst>
                    <a:ext uri="{FF2B5EF4-FFF2-40B4-BE49-F238E27FC236}">
                      <a16:creationId xmlns:a16="http://schemas.microsoft.com/office/drawing/2014/main" id="{8C9CE797-E026-8EC1-7F31-1D6118E42477}"/>
                    </a:ext>
                  </a:extLst>
                </p:cNvPr>
                <p:cNvSpPr/>
                <p:nvPr/>
              </p:nvSpPr>
              <p:spPr>
                <a:xfrm>
                  <a:off x="3802452" y="2787511"/>
                  <a:ext cx="593378" cy="72184"/>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grpSp>
            <p:nvGrpSpPr>
              <p:cNvPr id="41" name="Group 40">
                <a:extLst>
                  <a:ext uri="{FF2B5EF4-FFF2-40B4-BE49-F238E27FC236}">
                    <a16:creationId xmlns:a16="http://schemas.microsoft.com/office/drawing/2014/main" id="{58095738-E867-A507-55FE-374B56D2C567}"/>
                  </a:ext>
                </a:extLst>
              </p:cNvPr>
              <p:cNvGrpSpPr/>
              <p:nvPr/>
            </p:nvGrpSpPr>
            <p:grpSpPr>
              <a:xfrm flipH="1">
                <a:off x="3903834" y="3019172"/>
                <a:ext cx="2380872" cy="242429"/>
                <a:chOff x="2906702" y="2753011"/>
                <a:chExt cx="5758905" cy="1018695"/>
              </a:xfrm>
            </p:grpSpPr>
            <p:grpSp>
              <p:nvGrpSpPr>
                <p:cNvPr id="42" name="Group 41">
                  <a:extLst>
                    <a:ext uri="{FF2B5EF4-FFF2-40B4-BE49-F238E27FC236}">
                      <a16:creationId xmlns:a16="http://schemas.microsoft.com/office/drawing/2014/main" id="{AF07EA6E-76B4-3D31-35E7-1BD7AC06DB97}"/>
                    </a:ext>
                  </a:extLst>
                </p:cNvPr>
                <p:cNvGrpSpPr/>
                <p:nvPr/>
              </p:nvGrpSpPr>
              <p:grpSpPr>
                <a:xfrm>
                  <a:off x="2906702" y="2753011"/>
                  <a:ext cx="5758905" cy="1018695"/>
                  <a:chOff x="3560710" y="1350405"/>
                  <a:chExt cx="5758905" cy="1018695"/>
                </a:xfrm>
              </p:grpSpPr>
              <p:sp>
                <p:nvSpPr>
                  <p:cNvPr id="44" name="Rectangle: Rounded Corners 43">
                    <a:extLst>
                      <a:ext uri="{FF2B5EF4-FFF2-40B4-BE49-F238E27FC236}">
                        <a16:creationId xmlns:a16="http://schemas.microsoft.com/office/drawing/2014/main" id="{AD2F24E9-D45C-D17A-C1AD-F96D56C7FC4C}"/>
                      </a:ext>
                    </a:extLst>
                  </p:cNvPr>
                  <p:cNvSpPr/>
                  <p:nvPr/>
                </p:nvSpPr>
                <p:spPr>
                  <a:xfrm>
                    <a:off x="4493279" y="1350405"/>
                    <a:ext cx="4826336" cy="1018695"/>
                  </a:xfrm>
                  <a:prstGeom prst="roundRect">
                    <a:avLst/>
                  </a:prstGeom>
                  <a:solidFill>
                    <a:srgbClr val="EDF2FA"/>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 dirty="0">
                        <a:solidFill>
                          <a:schemeClr val="tx1"/>
                        </a:solidFill>
                      </a:rPr>
                      <a:t>I'm a high school student. It has been going on by the same group of students since middle school. It generates from getting made fun of in the hallways to </a:t>
                    </a:r>
                    <a:r>
                      <a:rPr lang="en-US" sz="400" dirty="0" err="1">
                        <a:solidFill>
                          <a:schemeClr val="tx1"/>
                        </a:solidFill>
                      </a:rPr>
                      <a:t>cyberbulling</a:t>
                    </a:r>
                    <a:r>
                      <a:rPr lang="en-US" sz="400" dirty="0">
                        <a:solidFill>
                          <a:schemeClr val="tx1"/>
                        </a:solidFill>
                      </a:rPr>
                      <a:t>. It makes me feel very insecure and unsafe.</a:t>
                    </a:r>
                  </a:p>
                </p:txBody>
              </p:sp>
              <p:sp>
                <p:nvSpPr>
                  <p:cNvPr id="45" name="Isosceles Triangle 44">
                    <a:extLst>
                      <a:ext uri="{FF2B5EF4-FFF2-40B4-BE49-F238E27FC236}">
                        <a16:creationId xmlns:a16="http://schemas.microsoft.com/office/drawing/2014/main" id="{4A6AE225-6358-2711-5509-9B199DF945AA}"/>
                      </a:ext>
                    </a:extLst>
                  </p:cNvPr>
                  <p:cNvSpPr/>
                  <p:nvPr/>
                </p:nvSpPr>
                <p:spPr>
                  <a:xfrm rot="16200000">
                    <a:off x="3664865" y="1246251"/>
                    <a:ext cx="723898" cy="932208"/>
                  </a:xfrm>
                  <a:prstGeom prst="triangle">
                    <a:avLst>
                      <a:gd name="adj" fmla="val 100000"/>
                    </a:avLst>
                  </a:prstGeom>
                  <a:solidFill>
                    <a:srgbClr val="EDF2FA"/>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46" name="Rectangle 45">
                    <a:extLst>
                      <a:ext uri="{FF2B5EF4-FFF2-40B4-BE49-F238E27FC236}">
                        <a16:creationId xmlns:a16="http://schemas.microsoft.com/office/drawing/2014/main" id="{1307F78F-65F7-755D-00DA-FC0965983285}"/>
                      </a:ext>
                    </a:extLst>
                  </p:cNvPr>
                  <p:cNvSpPr/>
                  <p:nvPr/>
                </p:nvSpPr>
                <p:spPr>
                  <a:xfrm>
                    <a:off x="4426943" y="1360486"/>
                    <a:ext cx="275189" cy="532095"/>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cxnSp>
                <p:nvCxnSpPr>
                  <p:cNvPr id="47" name="Straight Connector 46">
                    <a:extLst>
                      <a:ext uri="{FF2B5EF4-FFF2-40B4-BE49-F238E27FC236}">
                        <a16:creationId xmlns:a16="http://schemas.microsoft.com/office/drawing/2014/main" id="{00005B6F-EB20-5F79-1547-DA02CDD57C6D}"/>
                      </a:ext>
                    </a:extLst>
                  </p:cNvPr>
                  <p:cNvCxnSpPr>
                    <a:cxnSpLocks/>
                    <a:stCxn id="45" idx="5"/>
                  </p:cNvCxnSpPr>
                  <p:nvPr/>
                </p:nvCxnSpPr>
                <p:spPr>
                  <a:xfrm flipV="1">
                    <a:off x="4026812" y="1350405"/>
                    <a:ext cx="1023026" cy="4"/>
                  </a:xfrm>
                  <a:prstGeom prst="line">
                    <a:avLst/>
                  </a:prstGeom>
                  <a:solidFill>
                    <a:srgbClr val="EDF2FA"/>
                  </a:solidFill>
                  <a:ln>
                    <a:solidFill>
                      <a:srgbClr val="00B050"/>
                    </a:solidFill>
                  </a:ln>
                </p:spPr>
                <p:style>
                  <a:lnRef idx="2">
                    <a:schemeClr val="dk1"/>
                  </a:lnRef>
                  <a:fillRef idx="0">
                    <a:schemeClr val="dk1"/>
                  </a:fillRef>
                  <a:effectRef idx="1">
                    <a:schemeClr val="dk1"/>
                  </a:effectRef>
                  <a:fontRef idx="minor">
                    <a:schemeClr val="tx1"/>
                  </a:fontRef>
                </p:style>
              </p:cxnSp>
              <p:sp>
                <p:nvSpPr>
                  <p:cNvPr id="48" name="Rectangle 47">
                    <a:extLst>
                      <a:ext uri="{FF2B5EF4-FFF2-40B4-BE49-F238E27FC236}">
                        <a16:creationId xmlns:a16="http://schemas.microsoft.com/office/drawing/2014/main" id="{62FA1A9C-F4E1-3D92-E403-F8E82F6EB036}"/>
                      </a:ext>
                    </a:extLst>
                  </p:cNvPr>
                  <p:cNvSpPr/>
                  <p:nvPr/>
                </p:nvSpPr>
                <p:spPr>
                  <a:xfrm rot="2230637">
                    <a:off x="4357372" y="1887789"/>
                    <a:ext cx="277812" cy="154772"/>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sp>
              <p:nvSpPr>
                <p:cNvPr id="43" name="Rectangle 42">
                  <a:extLst>
                    <a:ext uri="{FF2B5EF4-FFF2-40B4-BE49-F238E27FC236}">
                      <a16:creationId xmlns:a16="http://schemas.microsoft.com/office/drawing/2014/main" id="{2131F886-F50B-01B9-4E61-01FC213214CD}"/>
                    </a:ext>
                  </a:extLst>
                </p:cNvPr>
                <p:cNvSpPr/>
                <p:nvPr/>
              </p:nvSpPr>
              <p:spPr>
                <a:xfrm>
                  <a:off x="3802450" y="2796708"/>
                  <a:ext cx="593378" cy="72183"/>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grpSp>
            <p:nvGrpSpPr>
              <p:cNvPr id="50" name="Group 49">
                <a:extLst>
                  <a:ext uri="{FF2B5EF4-FFF2-40B4-BE49-F238E27FC236}">
                    <a16:creationId xmlns:a16="http://schemas.microsoft.com/office/drawing/2014/main" id="{E91AFFC7-342A-475D-04FA-8FFA3FA87AE0}"/>
                  </a:ext>
                </a:extLst>
              </p:cNvPr>
              <p:cNvGrpSpPr/>
              <p:nvPr/>
            </p:nvGrpSpPr>
            <p:grpSpPr>
              <a:xfrm>
                <a:off x="3903833" y="2597126"/>
                <a:ext cx="2380873" cy="311150"/>
                <a:chOff x="2906702" y="2753011"/>
                <a:chExt cx="5758903" cy="2640255"/>
              </a:xfrm>
            </p:grpSpPr>
            <p:grpSp>
              <p:nvGrpSpPr>
                <p:cNvPr id="51" name="Group 50">
                  <a:extLst>
                    <a:ext uri="{FF2B5EF4-FFF2-40B4-BE49-F238E27FC236}">
                      <a16:creationId xmlns:a16="http://schemas.microsoft.com/office/drawing/2014/main" id="{386FDB01-9B0E-3F1F-CE11-A733258C76AC}"/>
                    </a:ext>
                  </a:extLst>
                </p:cNvPr>
                <p:cNvGrpSpPr/>
                <p:nvPr/>
              </p:nvGrpSpPr>
              <p:grpSpPr>
                <a:xfrm>
                  <a:off x="2906702" y="2753011"/>
                  <a:ext cx="5758903" cy="2640255"/>
                  <a:chOff x="3560710" y="1350405"/>
                  <a:chExt cx="5758903" cy="2640255"/>
                </a:xfrm>
              </p:grpSpPr>
              <p:sp>
                <p:nvSpPr>
                  <p:cNvPr id="53" name="Rectangle: Rounded Corners 52">
                    <a:extLst>
                      <a:ext uri="{FF2B5EF4-FFF2-40B4-BE49-F238E27FC236}">
                        <a16:creationId xmlns:a16="http://schemas.microsoft.com/office/drawing/2014/main" id="{255D5B1F-78A8-3066-7E5C-43FC17B46DD9}"/>
                      </a:ext>
                    </a:extLst>
                  </p:cNvPr>
                  <p:cNvSpPr/>
                  <p:nvPr/>
                </p:nvSpPr>
                <p:spPr>
                  <a:xfrm>
                    <a:off x="4493277" y="1350405"/>
                    <a:ext cx="4826336" cy="2640255"/>
                  </a:xfrm>
                  <a:prstGeom prst="roundRect">
                    <a:avLst/>
                  </a:prstGeom>
                  <a:solidFill>
                    <a:srgbClr val="EDF2FA"/>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 dirty="0">
                        <a:solidFill>
                          <a:schemeClr val="tx1"/>
                        </a:solidFill>
                      </a:rPr>
                      <a:t>I'm really sorry you're going through this. That sounds incredibly tough, and I'm really glad you’re sharing this with me. You don’t have to go through it alone. Can you tell me more about what’s been happening? When did it start, and how does it make you feel?</a:t>
                    </a:r>
                  </a:p>
                </p:txBody>
              </p:sp>
              <p:sp>
                <p:nvSpPr>
                  <p:cNvPr id="54" name="Isosceles Triangle 53">
                    <a:extLst>
                      <a:ext uri="{FF2B5EF4-FFF2-40B4-BE49-F238E27FC236}">
                        <a16:creationId xmlns:a16="http://schemas.microsoft.com/office/drawing/2014/main" id="{C0A71819-8E0A-2F4D-A2AA-490F7D53A35E}"/>
                      </a:ext>
                    </a:extLst>
                  </p:cNvPr>
                  <p:cNvSpPr/>
                  <p:nvPr/>
                </p:nvSpPr>
                <p:spPr>
                  <a:xfrm rot="16200000">
                    <a:off x="3664865" y="1246251"/>
                    <a:ext cx="723898" cy="932208"/>
                  </a:xfrm>
                  <a:prstGeom prst="triangle">
                    <a:avLst>
                      <a:gd name="adj" fmla="val 100000"/>
                    </a:avLst>
                  </a:prstGeom>
                  <a:solidFill>
                    <a:srgbClr val="EDF2FA"/>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55" name="Rectangle 54">
                    <a:extLst>
                      <a:ext uri="{FF2B5EF4-FFF2-40B4-BE49-F238E27FC236}">
                        <a16:creationId xmlns:a16="http://schemas.microsoft.com/office/drawing/2014/main" id="{14F75822-58E0-E1C9-B577-AC91B9744866}"/>
                      </a:ext>
                    </a:extLst>
                  </p:cNvPr>
                  <p:cNvSpPr/>
                  <p:nvPr/>
                </p:nvSpPr>
                <p:spPr>
                  <a:xfrm>
                    <a:off x="4405224" y="1360494"/>
                    <a:ext cx="248016" cy="566040"/>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cxnSp>
                <p:nvCxnSpPr>
                  <p:cNvPr id="56" name="Straight Connector 55">
                    <a:extLst>
                      <a:ext uri="{FF2B5EF4-FFF2-40B4-BE49-F238E27FC236}">
                        <a16:creationId xmlns:a16="http://schemas.microsoft.com/office/drawing/2014/main" id="{9199483E-D9D8-D029-212E-EC98CF2DD69B}"/>
                      </a:ext>
                    </a:extLst>
                  </p:cNvPr>
                  <p:cNvCxnSpPr>
                    <a:cxnSpLocks/>
                    <a:stCxn id="54" idx="5"/>
                  </p:cNvCxnSpPr>
                  <p:nvPr/>
                </p:nvCxnSpPr>
                <p:spPr>
                  <a:xfrm>
                    <a:off x="4026814" y="1350405"/>
                    <a:ext cx="1023025" cy="0"/>
                  </a:xfrm>
                  <a:prstGeom prst="line">
                    <a:avLst/>
                  </a:prstGeom>
                  <a:solidFill>
                    <a:srgbClr val="EDF2FA"/>
                  </a:solidFill>
                  <a:ln>
                    <a:solidFill>
                      <a:srgbClr val="FFC000"/>
                    </a:solidFill>
                  </a:ln>
                </p:spPr>
                <p:style>
                  <a:lnRef idx="2">
                    <a:schemeClr val="dk1"/>
                  </a:lnRef>
                  <a:fillRef idx="0">
                    <a:schemeClr val="dk1"/>
                  </a:fillRef>
                  <a:effectRef idx="1">
                    <a:schemeClr val="dk1"/>
                  </a:effectRef>
                  <a:fontRef idx="minor">
                    <a:schemeClr val="tx1"/>
                  </a:fontRef>
                </p:style>
              </p:cxnSp>
              <p:sp>
                <p:nvSpPr>
                  <p:cNvPr id="57" name="Rectangle 56">
                    <a:extLst>
                      <a:ext uri="{FF2B5EF4-FFF2-40B4-BE49-F238E27FC236}">
                        <a16:creationId xmlns:a16="http://schemas.microsoft.com/office/drawing/2014/main" id="{EED32FAF-BFC8-DC61-BB95-89B077DC0203}"/>
                      </a:ext>
                    </a:extLst>
                  </p:cNvPr>
                  <p:cNvSpPr/>
                  <p:nvPr/>
                </p:nvSpPr>
                <p:spPr>
                  <a:xfrm rot="2230637">
                    <a:off x="4357372" y="1887789"/>
                    <a:ext cx="277812" cy="154772"/>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sp>
              <p:nvSpPr>
                <p:cNvPr id="52" name="Rectangle 51">
                  <a:extLst>
                    <a:ext uri="{FF2B5EF4-FFF2-40B4-BE49-F238E27FC236}">
                      <a16:creationId xmlns:a16="http://schemas.microsoft.com/office/drawing/2014/main" id="{EE939D7C-9537-8553-6321-EF2F0A84C06D}"/>
                    </a:ext>
                  </a:extLst>
                </p:cNvPr>
                <p:cNvSpPr/>
                <p:nvPr/>
              </p:nvSpPr>
              <p:spPr>
                <a:xfrm>
                  <a:off x="3802451" y="2830721"/>
                  <a:ext cx="593378" cy="72186"/>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grpSp>
            <p:nvGrpSpPr>
              <p:cNvPr id="59" name="Group 58">
                <a:extLst>
                  <a:ext uri="{FF2B5EF4-FFF2-40B4-BE49-F238E27FC236}">
                    <a16:creationId xmlns:a16="http://schemas.microsoft.com/office/drawing/2014/main" id="{DB294883-8965-8099-03B1-CA264539A657}"/>
                  </a:ext>
                </a:extLst>
              </p:cNvPr>
              <p:cNvGrpSpPr/>
              <p:nvPr/>
            </p:nvGrpSpPr>
            <p:grpSpPr>
              <a:xfrm flipH="1">
                <a:off x="3903833" y="2300317"/>
                <a:ext cx="2380873" cy="190231"/>
                <a:chOff x="2906702" y="2753011"/>
                <a:chExt cx="5758905" cy="1018695"/>
              </a:xfrm>
            </p:grpSpPr>
            <p:grpSp>
              <p:nvGrpSpPr>
                <p:cNvPr id="60" name="Group 59">
                  <a:extLst>
                    <a:ext uri="{FF2B5EF4-FFF2-40B4-BE49-F238E27FC236}">
                      <a16:creationId xmlns:a16="http://schemas.microsoft.com/office/drawing/2014/main" id="{E82B51ED-939B-E978-5454-BB4B7B8010F6}"/>
                    </a:ext>
                  </a:extLst>
                </p:cNvPr>
                <p:cNvGrpSpPr/>
                <p:nvPr/>
              </p:nvGrpSpPr>
              <p:grpSpPr>
                <a:xfrm>
                  <a:off x="2906702" y="2753011"/>
                  <a:ext cx="5758905" cy="1018695"/>
                  <a:chOff x="3560710" y="1350405"/>
                  <a:chExt cx="5758905" cy="1018695"/>
                </a:xfrm>
              </p:grpSpPr>
              <p:sp>
                <p:nvSpPr>
                  <p:cNvPr id="62" name="Rectangle: Rounded Corners 61">
                    <a:extLst>
                      <a:ext uri="{FF2B5EF4-FFF2-40B4-BE49-F238E27FC236}">
                        <a16:creationId xmlns:a16="http://schemas.microsoft.com/office/drawing/2014/main" id="{8A5553C6-58D2-2916-18DD-4DF6B696DC6A}"/>
                      </a:ext>
                    </a:extLst>
                  </p:cNvPr>
                  <p:cNvSpPr/>
                  <p:nvPr/>
                </p:nvSpPr>
                <p:spPr>
                  <a:xfrm>
                    <a:off x="4493279" y="1350405"/>
                    <a:ext cx="4826336" cy="1018695"/>
                  </a:xfrm>
                  <a:prstGeom prst="roundRect">
                    <a:avLst/>
                  </a:prstGeom>
                  <a:solidFill>
                    <a:srgbClr val="EDF2FA"/>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400" dirty="0">
                        <a:solidFill>
                          <a:schemeClr val="tx1"/>
                        </a:solidFill>
                      </a:rPr>
                      <a:t>Hi, I'm currently being bullied at school. I cannot let my parents nor friends know about this. What can you do to help?</a:t>
                    </a:r>
                  </a:p>
                </p:txBody>
              </p:sp>
              <p:sp>
                <p:nvSpPr>
                  <p:cNvPr id="63" name="Isosceles Triangle 62">
                    <a:extLst>
                      <a:ext uri="{FF2B5EF4-FFF2-40B4-BE49-F238E27FC236}">
                        <a16:creationId xmlns:a16="http://schemas.microsoft.com/office/drawing/2014/main" id="{907B0B57-2FF0-FF3D-7BA9-517872D19375}"/>
                      </a:ext>
                    </a:extLst>
                  </p:cNvPr>
                  <p:cNvSpPr/>
                  <p:nvPr/>
                </p:nvSpPr>
                <p:spPr>
                  <a:xfrm rot="16200000">
                    <a:off x="3664865" y="1246251"/>
                    <a:ext cx="723898" cy="932208"/>
                  </a:xfrm>
                  <a:prstGeom prst="triangle">
                    <a:avLst>
                      <a:gd name="adj" fmla="val 100000"/>
                    </a:avLst>
                  </a:prstGeom>
                  <a:solidFill>
                    <a:srgbClr val="EDF2FA"/>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64" name="Rectangle 63">
                    <a:extLst>
                      <a:ext uri="{FF2B5EF4-FFF2-40B4-BE49-F238E27FC236}">
                        <a16:creationId xmlns:a16="http://schemas.microsoft.com/office/drawing/2014/main" id="{08DCBDE4-224C-B7CB-D215-830672C1E5CD}"/>
                      </a:ext>
                    </a:extLst>
                  </p:cNvPr>
                  <p:cNvSpPr/>
                  <p:nvPr/>
                </p:nvSpPr>
                <p:spPr>
                  <a:xfrm>
                    <a:off x="4438534" y="1360489"/>
                    <a:ext cx="263598" cy="560646"/>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cxnSp>
                <p:nvCxnSpPr>
                  <p:cNvPr id="65" name="Straight Connector 64">
                    <a:extLst>
                      <a:ext uri="{FF2B5EF4-FFF2-40B4-BE49-F238E27FC236}">
                        <a16:creationId xmlns:a16="http://schemas.microsoft.com/office/drawing/2014/main" id="{89B5D5FE-15D5-6514-61CE-43A3EEB49491}"/>
                      </a:ext>
                    </a:extLst>
                  </p:cNvPr>
                  <p:cNvCxnSpPr>
                    <a:cxnSpLocks/>
                    <a:stCxn id="63" idx="5"/>
                  </p:cNvCxnSpPr>
                  <p:nvPr/>
                </p:nvCxnSpPr>
                <p:spPr>
                  <a:xfrm flipV="1">
                    <a:off x="4026812" y="1350405"/>
                    <a:ext cx="1023026" cy="5"/>
                  </a:xfrm>
                  <a:prstGeom prst="line">
                    <a:avLst/>
                  </a:prstGeom>
                  <a:solidFill>
                    <a:srgbClr val="EDF2FA"/>
                  </a:solidFill>
                  <a:ln>
                    <a:solidFill>
                      <a:srgbClr val="00B050"/>
                    </a:solidFill>
                  </a:ln>
                </p:spPr>
                <p:style>
                  <a:lnRef idx="2">
                    <a:schemeClr val="dk1"/>
                  </a:lnRef>
                  <a:fillRef idx="0">
                    <a:schemeClr val="dk1"/>
                  </a:fillRef>
                  <a:effectRef idx="1">
                    <a:schemeClr val="dk1"/>
                  </a:effectRef>
                  <a:fontRef idx="minor">
                    <a:schemeClr val="tx1"/>
                  </a:fontRef>
                </p:style>
              </p:cxnSp>
              <p:sp>
                <p:nvSpPr>
                  <p:cNvPr id="66" name="Rectangle 65">
                    <a:extLst>
                      <a:ext uri="{FF2B5EF4-FFF2-40B4-BE49-F238E27FC236}">
                        <a16:creationId xmlns:a16="http://schemas.microsoft.com/office/drawing/2014/main" id="{5DA56F00-7E7D-FA90-2AED-7424FE2C87EC}"/>
                      </a:ext>
                    </a:extLst>
                  </p:cNvPr>
                  <p:cNvSpPr/>
                  <p:nvPr/>
                </p:nvSpPr>
                <p:spPr>
                  <a:xfrm rot="2230637">
                    <a:off x="4357372" y="1887789"/>
                    <a:ext cx="277812" cy="154772"/>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grpSp>
            <p:sp>
              <p:nvSpPr>
                <p:cNvPr id="61" name="Rectangle 60">
                  <a:extLst>
                    <a:ext uri="{FF2B5EF4-FFF2-40B4-BE49-F238E27FC236}">
                      <a16:creationId xmlns:a16="http://schemas.microsoft.com/office/drawing/2014/main" id="{D5279ED6-EC85-A8AD-6363-B2BCE2699946}"/>
                    </a:ext>
                  </a:extLst>
                </p:cNvPr>
                <p:cNvSpPr/>
                <p:nvPr/>
              </p:nvSpPr>
              <p:spPr>
                <a:xfrm>
                  <a:off x="3802452" y="2805860"/>
                  <a:ext cx="593378" cy="72186"/>
                </a:xfrm>
                <a:prstGeom prst="rect">
                  <a:avLst/>
                </a:prstGeom>
                <a:solidFill>
                  <a:srgbClr val="EDF2F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grpSp>
            <p:nvGrpSpPr>
              <p:cNvPr id="71" name="Group 70">
                <a:extLst>
                  <a:ext uri="{FF2B5EF4-FFF2-40B4-BE49-F238E27FC236}">
                    <a16:creationId xmlns:a16="http://schemas.microsoft.com/office/drawing/2014/main" id="{FE26C2A5-D7F6-3535-28A2-76B27F00B715}"/>
                  </a:ext>
                </a:extLst>
              </p:cNvPr>
              <p:cNvGrpSpPr/>
              <p:nvPr/>
            </p:nvGrpSpPr>
            <p:grpSpPr>
              <a:xfrm>
                <a:off x="3886644" y="2108238"/>
                <a:ext cx="2457450" cy="123817"/>
                <a:chOff x="3877119" y="2108238"/>
                <a:chExt cx="2457450" cy="123817"/>
              </a:xfrm>
            </p:grpSpPr>
            <p:cxnSp>
              <p:nvCxnSpPr>
                <p:cNvPr id="69" name="Straight Connector 68">
                  <a:extLst>
                    <a:ext uri="{FF2B5EF4-FFF2-40B4-BE49-F238E27FC236}">
                      <a16:creationId xmlns:a16="http://schemas.microsoft.com/office/drawing/2014/main" id="{61737BD9-21E2-4EB3-A31D-7D2BE8B81787}"/>
                    </a:ext>
                  </a:extLst>
                </p:cNvPr>
                <p:cNvCxnSpPr/>
                <p:nvPr/>
              </p:nvCxnSpPr>
              <p:spPr>
                <a:xfrm>
                  <a:off x="3877119" y="2170147"/>
                  <a:ext cx="2457450" cy="0"/>
                </a:xfrm>
                <a:prstGeom prst="line">
                  <a:avLst/>
                </a:prstGeom>
                <a:ln>
                  <a:solidFill>
                    <a:schemeClr val="bg1">
                      <a:lumMod val="75000"/>
                    </a:schemeClr>
                  </a:solidFill>
                </a:ln>
              </p:spPr>
              <p:style>
                <a:lnRef idx="2">
                  <a:schemeClr val="dk1"/>
                </a:lnRef>
                <a:fillRef idx="0">
                  <a:schemeClr val="dk1"/>
                </a:fillRef>
                <a:effectRef idx="1">
                  <a:schemeClr val="dk1"/>
                </a:effectRef>
                <a:fontRef idx="minor">
                  <a:schemeClr val="tx1"/>
                </a:fontRef>
              </p:style>
            </p:cxnSp>
            <p:sp>
              <p:nvSpPr>
                <p:cNvPr id="70" name="Rectangle: Rounded Corners 69">
                  <a:extLst>
                    <a:ext uri="{FF2B5EF4-FFF2-40B4-BE49-F238E27FC236}">
                      <a16:creationId xmlns:a16="http://schemas.microsoft.com/office/drawing/2014/main" id="{DEE9EC81-B73F-D71E-153C-B9B905AEF4E9}"/>
                    </a:ext>
                  </a:extLst>
                </p:cNvPr>
                <p:cNvSpPr/>
                <p:nvPr/>
              </p:nvSpPr>
              <p:spPr>
                <a:xfrm>
                  <a:off x="4846844" y="2108238"/>
                  <a:ext cx="408225" cy="12381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600" dirty="0">
                      <a:solidFill>
                        <a:schemeClr val="bg1">
                          <a:lumMod val="75000"/>
                        </a:schemeClr>
                      </a:solidFill>
                    </a:rPr>
                    <a:t>START</a:t>
                  </a:r>
                  <a:endParaRPr lang="LID4096" sz="600" dirty="0">
                    <a:solidFill>
                      <a:schemeClr val="bg1">
                        <a:lumMod val="75000"/>
                      </a:schemeClr>
                    </a:solidFill>
                  </a:endParaRPr>
                </a:p>
              </p:txBody>
            </p:sp>
          </p:grpSp>
        </p:grpSp>
        <p:pic>
          <p:nvPicPr>
            <p:cNvPr id="35" name="Picture 34" descr="A logo with blue and white stripes&#10;&#10;Description automatically generated">
              <a:extLst>
                <a:ext uri="{FF2B5EF4-FFF2-40B4-BE49-F238E27FC236}">
                  <a16:creationId xmlns:a16="http://schemas.microsoft.com/office/drawing/2014/main" id="{301C6093-C638-DFBC-ECF9-FDC8353E2B4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backgroundMark x1="23002" y1="48033" x2="47587" y2="83359"/>
                          <a14:backgroundMark x1="47587" y1="83359" x2="55732" y2="81165"/>
                          <a14:backgroundMark x1="55732" y1="81165" x2="79713" y2="47352"/>
                          <a14:backgroundMark x1="79713" y1="47352" x2="79713" y2="47352"/>
                          <a14:backgroundMark x1="78658" y1="41150" x2="78658" y2="41150"/>
                          <a14:backgroundMark x1="78205" y1="40696" x2="78205" y2="40696"/>
                          <a14:backgroundMark x1="78130" y1="38200" x2="78130" y2="43116"/>
                          <a14:backgroundMark x1="78582" y1="33964" x2="78281" y2="29123"/>
                          <a14:backgroundMark x1="53017" y1="28139" x2="53243" y2="27912"/>
                          <a14:backgroundMark x1="77979" y1="39713" x2="78281" y2="42890"/>
                          <a14:backgroundMark x1="78130" y1="40696" x2="78205" y2="43192"/>
                          <a14:backgroundMark x1="77903" y1="40847" x2="78205" y2="42814"/>
                          <a14:backgroundMark x1="69683" y1="56505" x2="71719" y2="53707"/>
                        </a14:backgroundRemoval>
                      </a14:imgEffect>
                    </a14:imgLayer>
                  </a14:imgProps>
                </a:ext>
                <a:ext uri="{28A0092B-C50C-407E-A947-70E740481C1C}">
                  <a14:useLocalDpi xmlns:a14="http://schemas.microsoft.com/office/drawing/2010/main" val="0"/>
                </a:ext>
              </a:extLst>
            </a:blip>
            <a:srcRect l="20932" t="21634" r="21535" b="19823"/>
            <a:stretch/>
          </p:blipFill>
          <p:spPr>
            <a:xfrm>
              <a:off x="6020039" y="785343"/>
              <a:ext cx="359469" cy="364686"/>
            </a:xfrm>
            <a:prstGeom prst="rect">
              <a:avLst/>
            </a:prstGeom>
          </p:spPr>
        </p:pic>
      </p:grpSp>
    </p:spTree>
    <p:extLst>
      <p:ext uri="{BB962C8B-B14F-4D97-AF65-F5344CB8AC3E}">
        <p14:creationId xmlns:p14="http://schemas.microsoft.com/office/powerpoint/2010/main" val="22774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5E17A0-240C-A16B-DDBC-85D0772DFA4C}"/>
              </a:ext>
            </a:extLst>
          </p:cNvPr>
          <p:cNvSpPr txBox="1"/>
          <p:nvPr/>
        </p:nvSpPr>
        <p:spPr>
          <a:xfrm>
            <a:off x="222250" y="501650"/>
            <a:ext cx="6280150" cy="2862322"/>
          </a:xfrm>
          <a:prstGeom prst="rect">
            <a:avLst/>
          </a:prstGeom>
          <a:noFill/>
        </p:spPr>
        <p:txBody>
          <a:bodyPr wrap="square" rtlCol="0">
            <a:spAutoFit/>
          </a:bodyPr>
          <a:lstStyle/>
          <a:p>
            <a:r>
              <a:rPr lang="de-DE" dirty="0"/>
              <a:t>Design </a:t>
            </a:r>
            <a:r>
              <a:rPr lang="de-DE" dirty="0" err="1"/>
              <a:t>philosophy</a:t>
            </a:r>
            <a:r>
              <a:rPr lang="de-DE" dirty="0"/>
              <a:t>:</a:t>
            </a:r>
          </a:p>
          <a:p>
            <a:pPr marL="285750" indent="-285750">
              <a:buFontTx/>
              <a:buChar char="-"/>
            </a:pPr>
            <a:r>
              <a:rPr lang="de-DE" dirty="0"/>
              <a:t>Rounded </a:t>
            </a:r>
            <a:r>
              <a:rPr lang="de-DE" dirty="0" err="1"/>
              <a:t>edges</a:t>
            </a:r>
            <a:r>
              <a:rPr lang="de-DE" dirty="0"/>
              <a:t>, not sharp (</a:t>
            </a:r>
            <a:r>
              <a:rPr lang="de-DE" dirty="0" err="1"/>
              <a:t>comes</a:t>
            </a:r>
            <a:r>
              <a:rPr lang="de-DE" dirty="0"/>
              <a:t> </a:t>
            </a:r>
            <a:r>
              <a:rPr lang="de-DE" dirty="0" err="1"/>
              <a:t>over</a:t>
            </a:r>
            <a:r>
              <a:rPr lang="de-DE" dirty="0"/>
              <a:t> </a:t>
            </a:r>
            <a:r>
              <a:rPr lang="de-DE" dirty="0" err="1"/>
              <a:t>more</a:t>
            </a:r>
            <a:r>
              <a:rPr lang="de-DE" dirty="0"/>
              <a:t> </a:t>
            </a:r>
            <a:r>
              <a:rPr lang="de-DE" dirty="0" err="1"/>
              <a:t>casually</a:t>
            </a:r>
            <a:r>
              <a:rPr lang="de-DE" dirty="0"/>
              <a:t>)</a:t>
            </a:r>
          </a:p>
          <a:p>
            <a:pPr marL="285750" indent="-285750">
              <a:buFontTx/>
              <a:buChar char="-"/>
            </a:pPr>
            <a:r>
              <a:rPr lang="de-DE" dirty="0"/>
              <a:t>Colours (</a:t>
            </a:r>
            <a:r>
              <a:rPr lang="de-DE" dirty="0" err="1"/>
              <a:t>helps</a:t>
            </a:r>
            <a:r>
              <a:rPr lang="de-DE" dirty="0"/>
              <a:t> </a:t>
            </a:r>
            <a:r>
              <a:rPr lang="de-DE" dirty="0" err="1"/>
              <a:t>with</a:t>
            </a:r>
            <a:r>
              <a:rPr lang="de-DE" dirty="0"/>
              <a:t> </a:t>
            </a:r>
            <a:r>
              <a:rPr lang="de-DE" dirty="0" err="1"/>
              <a:t>it</a:t>
            </a:r>
            <a:r>
              <a:rPr lang="de-DE" dirty="0"/>
              <a:t> not </a:t>
            </a:r>
            <a:r>
              <a:rPr lang="de-DE" dirty="0" err="1"/>
              <a:t>looking</a:t>
            </a:r>
            <a:r>
              <a:rPr lang="de-DE" dirty="0"/>
              <a:t> formal)</a:t>
            </a:r>
          </a:p>
          <a:p>
            <a:pPr marL="285750" indent="-285750">
              <a:buFontTx/>
              <a:buChar char="-"/>
            </a:pPr>
            <a:r>
              <a:rPr lang="de-DE" dirty="0"/>
              <a:t>Not </a:t>
            </a:r>
            <a:r>
              <a:rPr lang="de-DE" dirty="0" err="1"/>
              <a:t>too</a:t>
            </a:r>
            <a:r>
              <a:rPr lang="de-DE" dirty="0"/>
              <a:t> </a:t>
            </a:r>
            <a:r>
              <a:rPr lang="de-DE" dirty="0" err="1"/>
              <a:t>many</a:t>
            </a:r>
            <a:r>
              <a:rPr lang="de-DE" dirty="0"/>
              <a:t> </a:t>
            </a:r>
            <a:r>
              <a:rPr lang="de-DE" dirty="0" err="1"/>
              <a:t>colours</a:t>
            </a:r>
            <a:r>
              <a:rPr lang="de-DE" dirty="0"/>
              <a:t> (</a:t>
            </a:r>
            <a:r>
              <a:rPr lang="de-DE" dirty="0" err="1"/>
              <a:t>as</a:t>
            </a:r>
            <a:r>
              <a:rPr lang="de-DE" dirty="0"/>
              <a:t> </a:t>
            </a:r>
            <a:r>
              <a:rPr lang="de-DE" dirty="0" err="1"/>
              <a:t>that</a:t>
            </a:r>
            <a:r>
              <a:rPr lang="de-DE" dirty="0"/>
              <a:t> </a:t>
            </a:r>
            <a:r>
              <a:rPr lang="de-DE" dirty="0" err="1"/>
              <a:t>looks</a:t>
            </a:r>
            <a:r>
              <a:rPr lang="de-DE" dirty="0"/>
              <a:t> </a:t>
            </a:r>
            <a:r>
              <a:rPr lang="de-DE" dirty="0" err="1"/>
              <a:t>childish</a:t>
            </a:r>
            <a:r>
              <a:rPr lang="de-DE" dirty="0"/>
              <a:t>)</a:t>
            </a:r>
          </a:p>
          <a:p>
            <a:pPr marL="285750" indent="-285750">
              <a:buFontTx/>
              <a:buChar char="-"/>
            </a:pPr>
            <a:r>
              <a:rPr lang="de-DE" dirty="0"/>
              <a:t>Warm/happy </a:t>
            </a:r>
            <a:r>
              <a:rPr lang="de-DE" dirty="0" err="1"/>
              <a:t>colours</a:t>
            </a:r>
            <a:r>
              <a:rPr lang="de-DE" dirty="0"/>
              <a:t> (</a:t>
            </a:r>
            <a:r>
              <a:rPr lang="de-DE" dirty="0" err="1"/>
              <a:t>no</a:t>
            </a:r>
            <a:r>
              <a:rPr lang="de-DE" dirty="0"/>
              <a:t> </a:t>
            </a:r>
            <a:r>
              <a:rPr lang="de-DE" dirty="0" err="1"/>
              <a:t>blue</a:t>
            </a:r>
            <a:r>
              <a:rPr lang="de-DE" dirty="0"/>
              <a:t> </a:t>
            </a:r>
            <a:r>
              <a:rPr lang="de-DE" dirty="0" err="1"/>
              <a:t>pls</a:t>
            </a:r>
            <a:r>
              <a:rPr lang="de-DE" dirty="0"/>
              <a:t> </a:t>
            </a:r>
            <a:r>
              <a:rPr lang="de-DE" dirty="0" err="1"/>
              <a:t>that‘s</a:t>
            </a:r>
            <a:r>
              <a:rPr lang="de-DE" dirty="0"/>
              <a:t> </a:t>
            </a:r>
            <a:r>
              <a:rPr lang="de-DE" dirty="0" err="1"/>
              <a:t>sad</a:t>
            </a:r>
            <a:r>
              <a:rPr lang="de-DE" dirty="0"/>
              <a:t>)</a:t>
            </a:r>
          </a:p>
          <a:p>
            <a:pPr marL="285750" indent="-285750">
              <a:buFontTx/>
              <a:buChar char="-"/>
            </a:pPr>
            <a:r>
              <a:rPr lang="de-DE" dirty="0" err="1"/>
              <a:t>Based</a:t>
            </a:r>
            <a:r>
              <a:rPr lang="de-DE" dirty="0"/>
              <a:t> off </a:t>
            </a:r>
            <a:r>
              <a:rPr lang="de-DE" dirty="0" err="1"/>
              <a:t>of</a:t>
            </a:r>
            <a:r>
              <a:rPr lang="de-DE" dirty="0"/>
              <a:t> </a:t>
            </a:r>
            <a:r>
              <a:rPr lang="de-DE" dirty="0" err="1"/>
              <a:t>other</a:t>
            </a:r>
            <a:r>
              <a:rPr lang="de-DE" dirty="0"/>
              <a:t> </a:t>
            </a:r>
            <a:r>
              <a:rPr lang="de-DE" dirty="0" err="1"/>
              <a:t>models</a:t>
            </a:r>
            <a:r>
              <a:rPr lang="de-DE" dirty="0"/>
              <a:t> (ChatGPT) so </a:t>
            </a:r>
            <a:r>
              <a:rPr lang="de-DE" dirty="0" err="1"/>
              <a:t>it‘s</a:t>
            </a:r>
            <a:r>
              <a:rPr lang="de-DE" dirty="0"/>
              <a:t> easy </a:t>
            </a:r>
            <a:r>
              <a:rPr lang="de-DE" dirty="0" err="1"/>
              <a:t>to</a:t>
            </a:r>
            <a:r>
              <a:rPr lang="de-DE" dirty="0"/>
              <a:t> </a:t>
            </a:r>
            <a:r>
              <a:rPr lang="de-DE" dirty="0" err="1"/>
              <a:t>use</a:t>
            </a:r>
            <a:endParaRPr lang="de-DE" dirty="0"/>
          </a:p>
          <a:p>
            <a:pPr marL="285750" indent="-285750">
              <a:buFontTx/>
              <a:buChar char="-"/>
            </a:pPr>
            <a:r>
              <a:rPr lang="de-DE" dirty="0" err="1"/>
              <a:t>No</a:t>
            </a:r>
            <a:r>
              <a:rPr lang="de-DE" dirty="0"/>
              <a:t> </a:t>
            </a:r>
            <a:r>
              <a:rPr lang="de-DE" dirty="0" err="1"/>
              <a:t>picture</a:t>
            </a:r>
            <a:r>
              <a:rPr lang="de-DE" dirty="0"/>
              <a:t> </a:t>
            </a:r>
            <a:r>
              <a:rPr lang="de-DE" dirty="0" err="1"/>
              <a:t>adding</a:t>
            </a:r>
            <a:r>
              <a:rPr lang="de-DE" dirty="0"/>
              <a:t> </a:t>
            </a:r>
            <a:r>
              <a:rPr lang="de-DE" dirty="0" err="1"/>
              <a:t>as</a:t>
            </a:r>
            <a:r>
              <a:rPr lang="de-DE" dirty="0"/>
              <a:t> </a:t>
            </a:r>
            <a:r>
              <a:rPr lang="de-DE" dirty="0" err="1"/>
              <a:t>that</a:t>
            </a:r>
            <a:r>
              <a:rPr lang="de-DE" dirty="0"/>
              <a:t> </a:t>
            </a:r>
            <a:r>
              <a:rPr lang="de-DE" dirty="0" err="1"/>
              <a:t>could</a:t>
            </a:r>
            <a:r>
              <a:rPr lang="de-DE" dirty="0"/>
              <a:t> </a:t>
            </a:r>
            <a:r>
              <a:rPr lang="de-DE" dirty="0" err="1"/>
              <a:t>be</a:t>
            </a:r>
            <a:r>
              <a:rPr lang="de-DE" dirty="0"/>
              <a:t> </a:t>
            </a:r>
            <a:r>
              <a:rPr lang="de-DE" dirty="0" err="1"/>
              <a:t>privacy</a:t>
            </a:r>
            <a:r>
              <a:rPr lang="de-DE" dirty="0"/>
              <a:t> </a:t>
            </a:r>
            <a:r>
              <a:rPr lang="de-DE" dirty="0" err="1"/>
              <a:t>concern</a:t>
            </a:r>
            <a:endParaRPr lang="de-DE" dirty="0"/>
          </a:p>
          <a:p>
            <a:pPr marL="285750" indent="-285750">
              <a:buFontTx/>
              <a:buChar char="-"/>
            </a:pPr>
            <a:r>
              <a:rPr lang="de-DE" dirty="0"/>
              <a:t>Use </a:t>
            </a:r>
            <a:r>
              <a:rPr lang="de-DE" dirty="0" err="1"/>
              <a:t>words</a:t>
            </a:r>
            <a:r>
              <a:rPr lang="de-DE" dirty="0"/>
              <a:t> like „Talk“ </a:t>
            </a:r>
            <a:r>
              <a:rPr lang="de-DE" dirty="0" err="1"/>
              <a:t>to</a:t>
            </a:r>
            <a:r>
              <a:rPr lang="de-DE" dirty="0"/>
              <a:t> </a:t>
            </a:r>
            <a:r>
              <a:rPr lang="de-DE" dirty="0" err="1"/>
              <a:t>descibe</a:t>
            </a:r>
            <a:r>
              <a:rPr lang="de-DE" dirty="0"/>
              <a:t> </a:t>
            </a:r>
            <a:r>
              <a:rPr lang="de-DE" dirty="0" err="1"/>
              <a:t>sending</a:t>
            </a:r>
            <a:r>
              <a:rPr lang="de-DE" dirty="0"/>
              <a:t> </a:t>
            </a:r>
            <a:r>
              <a:rPr lang="de-DE" dirty="0" err="1"/>
              <a:t>messages</a:t>
            </a:r>
            <a:r>
              <a:rPr lang="de-DE" dirty="0"/>
              <a:t> </a:t>
            </a:r>
            <a:r>
              <a:rPr lang="de-DE" dirty="0" err="1"/>
              <a:t>to</a:t>
            </a:r>
            <a:r>
              <a:rPr lang="de-DE" dirty="0"/>
              <a:t> </a:t>
            </a:r>
            <a:r>
              <a:rPr lang="de-DE" dirty="0" err="1"/>
              <a:t>the</a:t>
            </a:r>
            <a:r>
              <a:rPr lang="de-DE" dirty="0"/>
              <a:t> bot, </a:t>
            </a:r>
            <a:r>
              <a:rPr lang="de-DE" dirty="0" err="1"/>
              <a:t>as</a:t>
            </a:r>
            <a:r>
              <a:rPr lang="de-DE" dirty="0"/>
              <a:t> </a:t>
            </a:r>
            <a:r>
              <a:rPr lang="de-DE" dirty="0" err="1"/>
              <a:t>that</a:t>
            </a:r>
            <a:r>
              <a:rPr lang="de-DE" dirty="0"/>
              <a:t> </a:t>
            </a:r>
            <a:r>
              <a:rPr lang="de-DE" dirty="0" err="1"/>
              <a:t>makes</a:t>
            </a:r>
            <a:r>
              <a:rPr lang="de-DE" dirty="0"/>
              <a:t> </a:t>
            </a:r>
            <a:r>
              <a:rPr lang="de-DE" dirty="0" err="1"/>
              <a:t>it</a:t>
            </a:r>
            <a:r>
              <a:rPr lang="de-DE" dirty="0"/>
              <a:t> </a:t>
            </a:r>
            <a:r>
              <a:rPr lang="de-DE" dirty="0" err="1"/>
              <a:t>seem</a:t>
            </a:r>
            <a:r>
              <a:rPr lang="de-DE" dirty="0"/>
              <a:t> like </a:t>
            </a:r>
            <a:r>
              <a:rPr lang="de-DE" dirty="0" err="1"/>
              <a:t>you‘re</a:t>
            </a:r>
            <a:r>
              <a:rPr lang="de-DE" dirty="0"/>
              <a:t> </a:t>
            </a:r>
            <a:r>
              <a:rPr lang="de-DE" dirty="0" err="1"/>
              <a:t>talking</a:t>
            </a:r>
            <a:r>
              <a:rPr lang="de-DE" dirty="0"/>
              <a:t> </a:t>
            </a:r>
            <a:r>
              <a:rPr lang="de-DE" dirty="0" err="1"/>
              <a:t>with</a:t>
            </a:r>
            <a:r>
              <a:rPr lang="de-DE" dirty="0"/>
              <a:t> a bot and not just </a:t>
            </a:r>
            <a:r>
              <a:rPr lang="de-DE" dirty="0" err="1"/>
              <a:t>messaging</a:t>
            </a:r>
            <a:r>
              <a:rPr lang="de-DE" dirty="0"/>
              <a:t> a </a:t>
            </a:r>
            <a:r>
              <a:rPr lang="de-DE" dirty="0" err="1"/>
              <a:t>machine</a:t>
            </a:r>
            <a:endParaRPr lang="LID4096" dirty="0"/>
          </a:p>
        </p:txBody>
      </p:sp>
      <p:grpSp>
        <p:nvGrpSpPr>
          <p:cNvPr id="4" name="Group 3">
            <a:extLst>
              <a:ext uri="{FF2B5EF4-FFF2-40B4-BE49-F238E27FC236}">
                <a16:creationId xmlns:a16="http://schemas.microsoft.com/office/drawing/2014/main" id="{720D1505-F17E-6B11-407C-3E08A86F6162}"/>
              </a:ext>
            </a:extLst>
          </p:cNvPr>
          <p:cNvGrpSpPr/>
          <p:nvPr/>
        </p:nvGrpSpPr>
        <p:grpSpPr>
          <a:xfrm>
            <a:off x="461663" y="4419310"/>
            <a:ext cx="484750" cy="484750"/>
            <a:chOff x="1134763" y="3022310"/>
            <a:chExt cx="484750" cy="484750"/>
          </a:xfrm>
        </p:grpSpPr>
        <p:sp>
          <p:nvSpPr>
            <p:cNvPr id="3" name="Oval 2">
              <a:extLst>
                <a:ext uri="{FF2B5EF4-FFF2-40B4-BE49-F238E27FC236}">
                  <a16:creationId xmlns:a16="http://schemas.microsoft.com/office/drawing/2014/main" id="{5914575C-91E8-E93D-E98F-141D7314F4F0}"/>
                </a:ext>
              </a:extLst>
            </p:cNvPr>
            <p:cNvSpPr/>
            <p:nvPr/>
          </p:nvSpPr>
          <p:spPr>
            <a:xfrm>
              <a:off x="1134763" y="3022310"/>
              <a:ext cx="484750" cy="4847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pic>
          <p:nvPicPr>
            <p:cNvPr id="5" name="Picture 4" descr="A logo with blue and white stripes&#10;&#10;Description automatically generated">
              <a:extLst>
                <a:ext uri="{FF2B5EF4-FFF2-40B4-BE49-F238E27FC236}">
                  <a16:creationId xmlns:a16="http://schemas.microsoft.com/office/drawing/2014/main" id="{DFD284B9-A352-3DDD-27A2-0238108EEAD6}"/>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backgroundMark x1="23002" y1="48033" x2="47587" y2="83359"/>
                          <a14:backgroundMark x1="47587" y1="83359" x2="55732" y2="81165"/>
                          <a14:backgroundMark x1="55732" y1="81165" x2="79713" y2="47352"/>
                          <a14:backgroundMark x1="79713" y1="47352" x2="79713" y2="47352"/>
                          <a14:backgroundMark x1="78658" y1="41150" x2="78658" y2="41150"/>
                          <a14:backgroundMark x1="78205" y1="40696" x2="78205" y2="40696"/>
                          <a14:backgroundMark x1="78130" y1="38200" x2="78130" y2="43116"/>
                          <a14:backgroundMark x1="78582" y1="33964" x2="78281" y2="29123"/>
                          <a14:backgroundMark x1="53017" y1="28139" x2="53243" y2="27912"/>
                          <a14:backgroundMark x1="77979" y1="39713" x2="78281" y2="42890"/>
                          <a14:backgroundMark x1="78130" y1="40696" x2="78205" y2="43192"/>
                          <a14:backgroundMark x1="77903" y1="40847" x2="78205" y2="42814"/>
                          <a14:backgroundMark x1="69683" y1="56505" x2="71719" y2="53707"/>
                        </a14:backgroundRemoval>
                      </a14:imgEffect>
                    </a14:imgLayer>
                  </a14:imgProps>
                </a:ext>
                <a:ext uri="{28A0092B-C50C-407E-A947-70E740481C1C}">
                  <a14:useLocalDpi xmlns:a14="http://schemas.microsoft.com/office/drawing/2010/main" val="0"/>
                </a:ext>
              </a:extLst>
            </a:blip>
            <a:srcRect l="20932" t="21634" r="21535" b="19823"/>
            <a:stretch/>
          </p:blipFill>
          <p:spPr>
            <a:xfrm>
              <a:off x="1197403" y="3111992"/>
              <a:ext cx="359469" cy="364686"/>
            </a:xfrm>
            <a:prstGeom prst="rect">
              <a:avLst/>
            </a:prstGeom>
          </p:spPr>
        </p:pic>
      </p:grpSp>
      <p:pic>
        <p:nvPicPr>
          <p:cNvPr id="6" name="Picture 5" descr="A logo with blue and white stripes&#10;&#10;Description automatically generated">
            <a:extLst>
              <a:ext uri="{FF2B5EF4-FFF2-40B4-BE49-F238E27FC236}">
                <a16:creationId xmlns:a16="http://schemas.microsoft.com/office/drawing/2014/main" id="{106B0649-BFD1-3406-4ABF-A9DABF68F766}"/>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backgroundMark x1="23002" y1="48033" x2="47587" y2="83359"/>
                        <a14:backgroundMark x1="47587" y1="83359" x2="55732" y2="81165"/>
                        <a14:backgroundMark x1="55732" y1="81165" x2="79713" y2="47352"/>
                        <a14:backgroundMark x1="79713" y1="47352" x2="79713" y2="47352"/>
                        <a14:backgroundMark x1="78658" y1="41150" x2="78658" y2="41150"/>
                        <a14:backgroundMark x1="78205" y1="40696" x2="78205" y2="40696"/>
                        <a14:backgroundMark x1="78130" y1="38200" x2="78130" y2="43116"/>
                        <a14:backgroundMark x1="78582" y1="33964" x2="78281" y2="29123"/>
                        <a14:backgroundMark x1="53017" y1="28139" x2="53243" y2="27912"/>
                        <a14:backgroundMark x1="77979" y1="39713" x2="78281" y2="42890"/>
                        <a14:backgroundMark x1="78130" y1="40696" x2="78205" y2="43192"/>
                        <a14:backgroundMark x1="77903" y1="40847" x2="78205" y2="42814"/>
                        <a14:backgroundMark x1="69683" y1="56505" x2="71719" y2="53707"/>
                      </a14:backgroundRemoval>
                    </a14:imgEffect>
                  </a14:imgLayer>
                </a14:imgProps>
              </a:ext>
              <a:ext uri="{28A0092B-C50C-407E-A947-70E740481C1C}">
                <a14:useLocalDpi xmlns:a14="http://schemas.microsoft.com/office/drawing/2010/main" val="0"/>
              </a:ext>
            </a:extLst>
          </a:blip>
          <a:srcRect l="20932" t="21634" r="21535" b="19823"/>
          <a:stretch/>
        </p:blipFill>
        <p:spPr>
          <a:xfrm>
            <a:off x="1174622" y="4508992"/>
            <a:ext cx="359469" cy="364686"/>
          </a:xfrm>
          <a:prstGeom prst="rect">
            <a:avLst/>
          </a:prstGeom>
        </p:spPr>
      </p:pic>
    </p:spTree>
    <p:extLst>
      <p:ext uri="{BB962C8B-B14F-4D97-AF65-F5344CB8AC3E}">
        <p14:creationId xmlns:p14="http://schemas.microsoft.com/office/powerpoint/2010/main" val="38552276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248</TotalTime>
  <Words>805</Words>
  <Application>Microsoft Office PowerPoint</Application>
  <PresentationFormat>Widescreen</PresentationFormat>
  <Paragraphs>56</Paragraphs>
  <Slides>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Aptos</vt:lpstr>
      <vt:lpstr>Aptos Display</vt:lpstr>
      <vt:lpstr>Arial</vt:lpstr>
      <vt:lpstr>Arial Rounded MT Bold</vt:lpstr>
      <vt:lpstr>Comic Sans MS</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Burchard, Maks (240894)</dc:creator>
  <cp:lastModifiedBy>Burchard, Maks (240894)</cp:lastModifiedBy>
  <cp:revision>34</cp:revision>
  <dcterms:created xsi:type="dcterms:W3CDTF">2025-02-01T12:01:48Z</dcterms:created>
  <dcterms:modified xsi:type="dcterms:W3CDTF">2025-02-01T16:22:27Z</dcterms:modified>
</cp:coreProperties>
</file>