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media/image13.png" ContentType="image/png"/>
  <Override PartName="/ppt/media/image8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CustomShape 12"/>
          <p:cNvSpPr/>
          <p:nvPr/>
        </p:nvSpPr>
        <p:spPr>
          <a:xfrm>
            <a:off x="8142840" y="3918240"/>
            <a:ext cx="943560" cy="1337040"/>
          </a:xfrm>
          <a:custGeom>
            <a:avLst/>
            <a:gdLst/>
            <a:ahLst/>
            <a:rect l="0" t="0" r="r" b="b"/>
            <a:pathLst>
              <a:path w="2623" h="3716">
                <a:moveTo>
                  <a:pt x="0" y="0"/>
                </a:moveTo>
                <a:lnTo>
                  <a:pt x="2622" y="0"/>
                </a:lnTo>
                <a:moveTo>
                  <a:pt x="0" y="3715"/>
                </a:moveTo>
                <a:lnTo>
                  <a:pt x="2622" y="37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246880" y="1061640"/>
            <a:ext cx="565200" cy="794160"/>
          </a:xfrm>
          <a:custGeom>
            <a:avLst/>
            <a:gdLst/>
            <a:ahLst/>
            <a:rect l="0" t="0" r="r" b="b"/>
            <a:pathLst>
              <a:path w="1572" h="2208">
                <a:moveTo>
                  <a:pt x="0" y="0"/>
                </a:moveTo>
                <a:lnTo>
                  <a:pt x="1571" y="0"/>
                </a:lnTo>
                <a:moveTo>
                  <a:pt x="0" y="2207"/>
                </a:moveTo>
                <a:lnTo>
                  <a:pt x="1571" y="220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302240" y="4554360"/>
            <a:ext cx="622800" cy="668160"/>
          </a:xfrm>
          <a:custGeom>
            <a:avLst/>
            <a:gdLst/>
            <a:ahLst/>
            <a:rect l="0" t="0" r="r" b="b"/>
            <a:pathLst>
              <a:path w="1732" h="1858">
                <a:moveTo>
                  <a:pt x="0" y="0"/>
                </a:moveTo>
                <a:lnTo>
                  <a:pt x="1731" y="0"/>
                </a:lnTo>
                <a:moveTo>
                  <a:pt x="0" y="1857"/>
                </a:moveTo>
                <a:lnTo>
                  <a:pt x="173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8812080" y="313560"/>
            <a:ext cx="505080" cy="649080"/>
          </a:xfrm>
          <a:custGeom>
            <a:avLst/>
            <a:gdLst/>
            <a:ahLst/>
            <a:rect l="0" t="0" r="r" b="b"/>
            <a:pathLst>
              <a:path w="1405" h="1805">
                <a:moveTo>
                  <a:pt x="0" y="0"/>
                </a:moveTo>
                <a:lnTo>
                  <a:pt x="1404" y="0"/>
                </a:lnTo>
                <a:moveTo>
                  <a:pt x="0" y="1804"/>
                </a:moveTo>
                <a:lnTo>
                  <a:pt x="1404" y="180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7486200" y="4101120"/>
            <a:ext cx="218520" cy="338040"/>
          </a:xfrm>
          <a:custGeom>
            <a:avLst/>
            <a:gdLst/>
            <a:ahLst/>
            <a:rect l="0" t="0" r="r" b="b"/>
            <a:pathLst>
              <a:path w="609" h="941">
                <a:moveTo>
                  <a:pt x="0" y="0"/>
                </a:moveTo>
                <a:lnTo>
                  <a:pt x="608" y="0"/>
                </a:lnTo>
                <a:moveTo>
                  <a:pt x="0" y="940"/>
                </a:moveTo>
                <a:lnTo>
                  <a:pt x="608" y="94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6980400" y="-88200"/>
            <a:ext cx="707040" cy="1056240"/>
          </a:xfrm>
          <a:custGeom>
            <a:avLst/>
            <a:gdLst/>
            <a:ahLst/>
            <a:rect l="0" t="0" r="r" b="b"/>
            <a:pathLst>
              <a:path w="1966" h="2936">
                <a:moveTo>
                  <a:pt x="0" y="0"/>
                </a:moveTo>
                <a:lnTo>
                  <a:pt x="1965" y="0"/>
                </a:lnTo>
                <a:moveTo>
                  <a:pt x="0" y="2935"/>
                </a:moveTo>
                <a:lnTo>
                  <a:pt x="1965" y="293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8353440" y="325800"/>
            <a:ext cx="315360" cy="435960"/>
          </a:xfrm>
          <a:custGeom>
            <a:avLst/>
            <a:gdLst/>
            <a:ahLst/>
            <a:rect l="0" t="0" r="r" b="b"/>
            <a:pathLst>
              <a:path w="878" h="1213">
                <a:moveTo>
                  <a:pt x="0" y="0"/>
                </a:moveTo>
                <a:lnTo>
                  <a:pt x="877" y="0"/>
                </a:lnTo>
                <a:moveTo>
                  <a:pt x="0" y="1212"/>
                </a:moveTo>
                <a:lnTo>
                  <a:pt x="877" y="121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7687440" y="916560"/>
            <a:ext cx="245160" cy="452880"/>
          </a:xfrm>
          <a:custGeom>
            <a:avLst/>
            <a:gdLst/>
            <a:ahLst/>
            <a:rect l="0" t="0" r="r" b="b"/>
            <a:pathLst>
              <a:path w="683" h="1260">
                <a:moveTo>
                  <a:pt x="0" y="0"/>
                </a:moveTo>
                <a:lnTo>
                  <a:pt x="682" y="0"/>
                </a:lnTo>
                <a:moveTo>
                  <a:pt x="0" y="1259"/>
                </a:moveTo>
                <a:lnTo>
                  <a:pt x="682" y="125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" name="CustomShape 20"/>
          <p:cNvSpPr/>
          <p:nvPr/>
        </p:nvSpPr>
        <p:spPr>
          <a:xfrm>
            <a:off x="8637120" y="2924280"/>
            <a:ext cx="816480" cy="1105920"/>
          </a:xfrm>
          <a:custGeom>
            <a:avLst/>
            <a:gdLst/>
            <a:ahLst/>
            <a:rect l="0" t="0" r="r" b="b"/>
            <a:pathLst>
              <a:path w="2270" h="3074">
                <a:moveTo>
                  <a:pt x="0" y="0"/>
                </a:moveTo>
                <a:lnTo>
                  <a:pt x="2269" y="0"/>
                </a:lnTo>
                <a:moveTo>
                  <a:pt x="0" y="3073"/>
                </a:moveTo>
                <a:lnTo>
                  <a:pt x="2269" y="307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" name="CustomShape 21"/>
          <p:cNvSpPr/>
          <p:nvPr/>
        </p:nvSpPr>
        <p:spPr>
          <a:xfrm rot="16200000">
            <a:off x="6840000" y="4568040"/>
            <a:ext cx="416520" cy="328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5400000">
            <a:off x="6496200" y="-12240"/>
            <a:ext cx="589320" cy="406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208360" y="3375360"/>
            <a:ext cx="218520" cy="309600"/>
          </a:xfrm>
          <a:custGeom>
            <a:avLst/>
            <a:gdLst/>
            <a:ahLst/>
            <a:rect l="0" t="0" r="r" b="b"/>
            <a:pathLst>
              <a:path w="609" h="862">
                <a:moveTo>
                  <a:pt x="0" y="0"/>
                </a:moveTo>
                <a:lnTo>
                  <a:pt x="608" y="0"/>
                </a:lnTo>
                <a:moveTo>
                  <a:pt x="0" y="861"/>
                </a:moveTo>
                <a:lnTo>
                  <a:pt x="608" y="8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8013960" y="659160"/>
            <a:ext cx="258480" cy="308520"/>
          </a:xfrm>
          <a:custGeom>
            <a:avLst/>
            <a:gdLst/>
            <a:ahLst/>
            <a:rect l="0" t="0" r="r" b="b"/>
            <a:pathLst>
              <a:path w="720" h="859">
                <a:moveTo>
                  <a:pt x="0" y="0"/>
                </a:moveTo>
                <a:lnTo>
                  <a:pt x="719" y="0"/>
                </a:lnTo>
                <a:moveTo>
                  <a:pt x="0" y="858"/>
                </a:moveTo>
                <a:lnTo>
                  <a:pt x="719" y="85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" name="CustomShape 25"/>
          <p:cNvSpPr/>
          <p:nvPr/>
        </p:nvSpPr>
        <p:spPr>
          <a:xfrm>
            <a:off x="7828560" y="4163760"/>
            <a:ext cx="206280" cy="213120"/>
          </a:xfrm>
          <a:custGeom>
            <a:avLst/>
            <a:gdLst/>
            <a:ahLst/>
            <a:rect l="0" t="0" r="r" b="b"/>
            <a:pathLst>
              <a:path w="575" h="594">
                <a:moveTo>
                  <a:pt x="0" y="0"/>
                </a:moveTo>
                <a:lnTo>
                  <a:pt x="574" y="0"/>
                </a:lnTo>
                <a:moveTo>
                  <a:pt x="0" y="593"/>
                </a:moveTo>
                <a:lnTo>
                  <a:pt x="574" y="59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" name="CustomShape 26"/>
          <p:cNvSpPr/>
          <p:nvPr/>
        </p:nvSpPr>
        <p:spPr>
          <a:xfrm>
            <a:off x="8003520" y="1292760"/>
            <a:ext cx="172440" cy="210960"/>
          </a:xfrm>
          <a:custGeom>
            <a:avLst/>
            <a:gdLst/>
            <a:ahLst/>
            <a:rect l="0" t="0" r="r" b="b"/>
            <a:pathLst>
              <a:path w="481" h="588">
                <a:moveTo>
                  <a:pt x="0" y="0"/>
                </a:moveTo>
                <a:lnTo>
                  <a:pt x="480" y="0"/>
                </a:lnTo>
                <a:moveTo>
                  <a:pt x="0" y="587"/>
                </a:moveTo>
                <a:lnTo>
                  <a:pt x="480" y="58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7939440" y="-95400"/>
            <a:ext cx="475920" cy="660960"/>
          </a:xfrm>
          <a:custGeom>
            <a:avLst/>
            <a:gdLst/>
            <a:ahLst/>
            <a:rect l="0" t="0" r="r" b="b"/>
            <a:pathLst>
              <a:path w="1324" h="1838">
                <a:moveTo>
                  <a:pt x="0" y="0"/>
                </a:moveTo>
                <a:lnTo>
                  <a:pt x="1323" y="0"/>
                </a:lnTo>
                <a:moveTo>
                  <a:pt x="0" y="1837"/>
                </a:moveTo>
                <a:lnTo>
                  <a:pt x="1323" y="183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7709400" y="156240"/>
            <a:ext cx="63720" cy="157680"/>
          </a:xfrm>
          <a:custGeom>
            <a:avLst/>
            <a:gdLst/>
            <a:ahLst/>
            <a:rect l="0" t="0" r="r" b="b"/>
            <a:pathLst>
              <a:path w="179" h="440">
                <a:moveTo>
                  <a:pt x="0" y="0"/>
                </a:moveTo>
                <a:lnTo>
                  <a:pt x="178" y="0"/>
                </a:lnTo>
                <a:moveTo>
                  <a:pt x="0" y="439"/>
                </a:moveTo>
                <a:lnTo>
                  <a:pt x="178" y="43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9018000" y="4284720"/>
            <a:ext cx="120960" cy="165960"/>
          </a:xfrm>
          <a:custGeom>
            <a:avLst/>
            <a:gdLst/>
            <a:ahLst/>
            <a:rect l="0" t="0" r="r" b="b"/>
            <a:pathLst>
              <a:path w="338" h="463">
                <a:moveTo>
                  <a:pt x="0" y="0"/>
                </a:moveTo>
                <a:lnTo>
                  <a:pt x="337" y="0"/>
                </a:lnTo>
                <a:moveTo>
                  <a:pt x="0" y="462"/>
                </a:moveTo>
                <a:lnTo>
                  <a:pt x="337" y="46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" name="CustomShape 30"/>
          <p:cNvSpPr/>
          <p:nvPr/>
        </p:nvSpPr>
        <p:spPr>
          <a:xfrm>
            <a:off x="8736480" y="68760"/>
            <a:ext cx="172440" cy="251280"/>
          </a:xfrm>
          <a:custGeom>
            <a:avLst/>
            <a:gdLst/>
            <a:ahLst/>
            <a:rect l="0" t="0" r="r" b="b"/>
            <a:pathLst>
              <a:path w="481" h="700">
                <a:moveTo>
                  <a:pt x="0" y="0"/>
                </a:moveTo>
                <a:lnTo>
                  <a:pt x="480" y="0"/>
                </a:lnTo>
                <a:moveTo>
                  <a:pt x="0" y="699"/>
                </a:moveTo>
                <a:lnTo>
                  <a:pt x="480" y="69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9054000" y="1122480"/>
            <a:ext cx="172440" cy="221760"/>
          </a:xfrm>
          <a:custGeom>
            <a:avLst/>
            <a:gdLst/>
            <a:ahLst/>
            <a:rect l="0" t="0" r="r" b="b"/>
            <a:pathLst>
              <a:path w="481" h="618">
                <a:moveTo>
                  <a:pt x="0" y="0"/>
                </a:moveTo>
                <a:lnTo>
                  <a:pt x="480" y="0"/>
                </a:lnTo>
                <a:moveTo>
                  <a:pt x="0" y="617"/>
                </a:moveTo>
                <a:lnTo>
                  <a:pt x="480" y="61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" name="PlaceHolder 32"/>
          <p:cNvSpPr>
            <a:spLocks noGrp="1"/>
          </p:cNvSpPr>
          <p:nvPr>
            <p:ph type="title"/>
          </p:nvPr>
        </p:nvSpPr>
        <p:spPr>
          <a:xfrm>
            <a:off x="1661760" y="1991880"/>
            <a:ext cx="5820120" cy="1159560"/>
          </a:xfrm>
          <a:prstGeom prst="rect">
            <a:avLst/>
          </a:prstGeom>
        </p:spPr>
        <p:txBody>
          <a:bodyPr tIns="91440" bIns="91440" anchor="ctr">
            <a:prstTxWarp prst="textPlain"/>
            <a:noAutofit/>
          </a:bodyPr>
          <a:p>
            <a:pPr algn="ctr"/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ustomShape 33"/>
          <p:cNvSpPr/>
          <p:nvPr/>
        </p:nvSpPr>
        <p:spPr>
          <a:xfrm>
            <a:off x="240840" y="-249840"/>
            <a:ext cx="1324800" cy="1838520"/>
          </a:xfrm>
          <a:custGeom>
            <a:avLst/>
            <a:gdLst/>
            <a:ahLst/>
            <a:rect l="0" t="0" r="r" b="b"/>
            <a:pathLst>
              <a:path w="3682" h="5109">
                <a:moveTo>
                  <a:pt x="0" y="0"/>
                </a:moveTo>
                <a:lnTo>
                  <a:pt x="3681" y="0"/>
                </a:lnTo>
                <a:moveTo>
                  <a:pt x="0" y="5108"/>
                </a:moveTo>
                <a:lnTo>
                  <a:pt x="3681" y="510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" name="CustomShape 34"/>
          <p:cNvSpPr/>
          <p:nvPr/>
        </p:nvSpPr>
        <p:spPr>
          <a:xfrm>
            <a:off x="1462680" y="359640"/>
            <a:ext cx="683640" cy="835560"/>
          </a:xfrm>
          <a:custGeom>
            <a:avLst/>
            <a:gdLst/>
            <a:ahLst/>
            <a:rect l="0" t="0" r="r" b="b"/>
            <a:pathLst>
              <a:path w="1901" h="2323">
                <a:moveTo>
                  <a:pt x="0" y="0"/>
                </a:moveTo>
                <a:lnTo>
                  <a:pt x="1900" y="0"/>
                </a:lnTo>
                <a:moveTo>
                  <a:pt x="0" y="2322"/>
                </a:moveTo>
                <a:lnTo>
                  <a:pt x="1900" y="23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" name="CustomShape 35"/>
          <p:cNvSpPr/>
          <p:nvPr/>
        </p:nvSpPr>
        <p:spPr>
          <a:xfrm>
            <a:off x="-145800" y="1499400"/>
            <a:ext cx="545400" cy="815040"/>
          </a:xfrm>
          <a:custGeom>
            <a:avLst/>
            <a:gdLst/>
            <a:ahLst/>
            <a:rect l="0" t="0" r="r" b="b"/>
            <a:pathLst>
              <a:path w="1517" h="2266">
                <a:moveTo>
                  <a:pt x="0" y="0"/>
                </a:moveTo>
                <a:lnTo>
                  <a:pt x="1516" y="0"/>
                </a:lnTo>
                <a:moveTo>
                  <a:pt x="0" y="2265"/>
                </a:moveTo>
                <a:lnTo>
                  <a:pt x="1516" y="226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" name="CustomShape 36"/>
          <p:cNvSpPr/>
          <p:nvPr/>
        </p:nvSpPr>
        <p:spPr>
          <a:xfrm>
            <a:off x="468720" y="3330720"/>
            <a:ext cx="595800" cy="711360"/>
          </a:xfrm>
          <a:custGeom>
            <a:avLst/>
            <a:gdLst/>
            <a:ahLst/>
            <a:rect l="0" t="0" r="r" b="b"/>
            <a:pathLst>
              <a:path w="1656" h="1978">
                <a:moveTo>
                  <a:pt x="0" y="0"/>
                </a:moveTo>
                <a:lnTo>
                  <a:pt x="1655" y="0"/>
                </a:lnTo>
                <a:moveTo>
                  <a:pt x="0" y="1977"/>
                </a:moveTo>
                <a:lnTo>
                  <a:pt x="1655" y="197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" name="CustomShape 37"/>
          <p:cNvSpPr/>
          <p:nvPr/>
        </p:nvSpPr>
        <p:spPr>
          <a:xfrm>
            <a:off x="2715840" y="4728600"/>
            <a:ext cx="422640" cy="542880"/>
          </a:xfrm>
          <a:custGeom>
            <a:avLst/>
            <a:gdLst/>
            <a:ahLst/>
            <a:rect l="0" t="0" r="r" b="b"/>
            <a:pathLst>
              <a:path w="1176" h="1510">
                <a:moveTo>
                  <a:pt x="0" y="0"/>
                </a:moveTo>
                <a:lnTo>
                  <a:pt x="1175" y="0"/>
                </a:lnTo>
                <a:moveTo>
                  <a:pt x="0" y="1509"/>
                </a:moveTo>
                <a:lnTo>
                  <a:pt x="1175" y="150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" name="CustomShape 38"/>
          <p:cNvSpPr/>
          <p:nvPr/>
        </p:nvSpPr>
        <p:spPr>
          <a:xfrm>
            <a:off x="857160" y="4218120"/>
            <a:ext cx="947880" cy="1017000"/>
          </a:xfrm>
          <a:custGeom>
            <a:avLst/>
            <a:gdLst/>
            <a:ahLst/>
            <a:rect l="0" t="0" r="r" b="b"/>
            <a:pathLst>
              <a:path w="2635" h="2827">
                <a:moveTo>
                  <a:pt x="0" y="0"/>
                </a:moveTo>
                <a:lnTo>
                  <a:pt x="2634" y="0"/>
                </a:lnTo>
                <a:moveTo>
                  <a:pt x="0" y="2826"/>
                </a:moveTo>
                <a:lnTo>
                  <a:pt x="2634" y="28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" name="CustomShape 39"/>
          <p:cNvSpPr/>
          <p:nvPr/>
        </p:nvSpPr>
        <p:spPr>
          <a:xfrm>
            <a:off x="6477120" y="659160"/>
            <a:ext cx="375480" cy="417960"/>
          </a:xfrm>
          <a:custGeom>
            <a:avLst/>
            <a:gdLst/>
            <a:ahLst/>
            <a:rect l="0" t="0" r="r" b="b"/>
            <a:pathLst>
              <a:path w="1045" h="1163">
                <a:moveTo>
                  <a:pt x="0" y="0"/>
                </a:moveTo>
                <a:lnTo>
                  <a:pt x="1044" y="0"/>
                </a:lnTo>
                <a:moveTo>
                  <a:pt x="0" y="1162"/>
                </a:moveTo>
                <a:lnTo>
                  <a:pt x="1044" y="116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" name="CustomShape 40"/>
          <p:cNvSpPr/>
          <p:nvPr/>
        </p:nvSpPr>
        <p:spPr>
          <a:xfrm>
            <a:off x="2001240" y="4048200"/>
            <a:ext cx="339840" cy="496440"/>
          </a:xfrm>
          <a:custGeom>
            <a:avLst/>
            <a:gdLst/>
            <a:ahLst/>
            <a:rect l="0" t="0" r="r" b="b"/>
            <a:pathLst>
              <a:path w="945" h="1381">
                <a:moveTo>
                  <a:pt x="0" y="0"/>
                </a:moveTo>
                <a:lnTo>
                  <a:pt x="944" y="0"/>
                </a:lnTo>
                <a:moveTo>
                  <a:pt x="0" y="1380"/>
                </a:moveTo>
                <a:lnTo>
                  <a:pt x="944" y="138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" name="CustomShape 41"/>
          <p:cNvSpPr/>
          <p:nvPr/>
        </p:nvSpPr>
        <p:spPr>
          <a:xfrm>
            <a:off x="-202680" y="3641400"/>
            <a:ext cx="863640" cy="1198440"/>
          </a:xfrm>
          <a:custGeom>
            <a:avLst/>
            <a:gdLst/>
            <a:ahLst/>
            <a:rect l="0" t="0" r="r" b="b"/>
            <a:pathLst>
              <a:path w="2401" h="3331">
                <a:moveTo>
                  <a:pt x="0" y="0"/>
                </a:moveTo>
                <a:lnTo>
                  <a:pt x="2400" y="0"/>
                </a:lnTo>
                <a:moveTo>
                  <a:pt x="0" y="3330"/>
                </a:moveTo>
                <a:lnTo>
                  <a:pt x="2400" y="333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1" name="CustomShape 42"/>
          <p:cNvSpPr/>
          <p:nvPr/>
        </p:nvSpPr>
        <p:spPr>
          <a:xfrm rot="16200000">
            <a:off x="1953720" y="-64080"/>
            <a:ext cx="756000" cy="595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 rot="5400000">
            <a:off x="2309400" y="4286520"/>
            <a:ext cx="746280" cy="51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909360" y="3809160"/>
            <a:ext cx="234360" cy="331920"/>
          </a:xfrm>
          <a:custGeom>
            <a:avLst/>
            <a:gdLst/>
            <a:ahLst/>
            <a:rect l="0" t="0" r="r" b="b"/>
            <a:pathLst>
              <a:path w="653" h="924">
                <a:moveTo>
                  <a:pt x="0" y="0"/>
                </a:moveTo>
                <a:lnTo>
                  <a:pt x="652" y="0"/>
                </a:lnTo>
                <a:moveTo>
                  <a:pt x="0" y="923"/>
                </a:moveTo>
                <a:lnTo>
                  <a:pt x="652" y="92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CustomShape 45"/>
          <p:cNvSpPr/>
          <p:nvPr/>
        </p:nvSpPr>
        <p:spPr>
          <a:xfrm>
            <a:off x="180360" y="977400"/>
            <a:ext cx="178560" cy="329760"/>
          </a:xfrm>
          <a:custGeom>
            <a:avLst/>
            <a:gdLst/>
            <a:ahLst/>
            <a:rect l="0" t="0" r="r" b="b"/>
            <a:pathLst>
              <a:path w="498" h="918">
                <a:moveTo>
                  <a:pt x="0" y="0"/>
                </a:moveTo>
                <a:lnTo>
                  <a:pt x="497" y="0"/>
                </a:lnTo>
                <a:moveTo>
                  <a:pt x="0" y="917"/>
                </a:moveTo>
                <a:lnTo>
                  <a:pt x="497" y="91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CustomShape 46"/>
          <p:cNvSpPr/>
          <p:nvPr/>
        </p:nvSpPr>
        <p:spPr>
          <a:xfrm>
            <a:off x="2001240" y="4738680"/>
            <a:ext cx="172080" cy="244800"/>
          </a:xfrm>
          <a:custGeom>
            <a:avLst/>
            <a:gdLst/>
            <a:ahLst/>
            <a:rect l="0" t="0" r="r" b="b"/>
            <a:pathLst>
              <a:path w="480" h="682">
                <a:moveTo>
                  <a:pt x="0" y="0"/>
                </a:moveTo>
                <a:lnTo>
                  <a:pt x="479" y="0"/>
                </a:lnTo>
                <a:moveTo>
                  <a:pt x="0" y="681"/>
                </a:moveTo>
                <a:lnTo>
                  <a:pt x="479" y="68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" name="CustomShape 47"/>
          <p:cNvSpPr/>
          <p:nvPr/>
        </p:nvSpPr>
        <p:spPr>
          <a:xfrm>
            <a:off x="3322800" y="4742280"/>
            <a:ext cx="163080" cy="237240"/>
          </a:xfrm>
          <a:custGeom>
            <a:avLst/>
            <a:gdLst/>
            <a:ahLst/>
            <a:rect l="0" t="0" r="r" b="b"/>
            <a:pathLst>
              <a:path w="455" h="661">
                <a:moveTo>
                  <a:pt x="0" y="0"/>
                </a:moveTo>
                <a:lnTo>
                  <a:pt x="454" y="0"/>
                </a:lnTo>
                <a:moveTo>
                  <a:pt x="0" y="660"/>
                </a:moveTo>
                <a:lnTo>
                  <a:pt x="454" y="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CustomShape 48"/>
          <p:cNvSpPr/>
          <p:nvPr/>
        </p:nvSpPr>
        <p:spPr>
          <a:xfrm>
            <a:off x="2629800" y="359640"/>
            <a:ext cx="461520" cy="639000"/>
          </a:xfrm>
          <a:custGeom>
            <a:avLst/>
            <a:gdLst/>
            <a:ahLst/>
            <a:rect l="0" t="0" r="r" b="b"/>
            <a:pathLst>
              <a:path w="1284" h="1777">
                <a:moveTo>
                  <a:pt x="0" y="0"/>
                </a:moveTo>
                <a:lnTo>
                  <a:pt x="1283" y="0"/>
                </a:lnTo>
                <a:moveTo>
                  <a:pt x="0" y="1776"/>
                </a:moveTo>
                <a:lnTo>
                  <a:pt x="1283" y="177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CustomShape 49"/>
          <p:cNvSpPr/>
          <p:nvPr/>
        </p:nvSpPr>
        <p:spPr>
          <a:xfrm>
            <a:off x="65160" y="101160"/>
            <a:ext cx="123480" cy="174960"/>
          </a:xfrm>
          <a:custGeom>
            <a:avLst/>
            <a:gdLst/>
            <a:ahLst/>
            <a:rect l="0" t="0" r="r" b="b"/>
            <a:pathLst>
              <a:path w="345" h="488">
                <a:moveTo>
                  <a:pt x="0" y="0"/>
                </a:moveTo>
                <a:lnTo>
                  <a:pt x="344" y="0"/>
                </a:lnTo>
                <a:moveTo>
                  <a:pt x="0" y="487"/>
                </a:moveTo>
                <a:lnTo>
                  <a:pt x="344" y="48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" name="CustomShape 50"/>
          <p:cNvSpPr/>
          <p:nvPr/>
        </p:nvSpPr>
        <p:spPr>
          <a:xfrm>
            <a:off x="575640" y="4770000"/>
            <a:ext cx="128520" cy="182160"/>
          </a:xfrm>
          <a:custGeom>
            <a:avLst/>
            <a:gdLst/>
            <a:ahLst/>
            <a:rect l="0" t="0" r="r" b="b"/>
            <a:pathLst>
              <a:path w="359" h="507">
                <a:moveTo>
                  <a:pt x="0" y="0"/>
                </a:moveTo>
                <a:lnTo>
                  <a:pt x="358" y="0"/>
                </a:lnTo>
                <a:moveTo>
                  <a:pt x="0" y="506"/>
                </a:moveTo>
                <a:lnTo>
                  <a:pt x="358" y="50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" name="CustomShape 51"/>
          <p:cNvSpPr/>
          <p:nvPr/>
        </p:nvSpPr>
        <p:spPr>
          <a:xfrm>
            <a:off x="735840" y="1757880"/>
            <a:ext cx="212400" cy="272880"/>
          </a:xfrm>
          <a:custGeom>
            <a:avLst/>
            <a:gdLst/>
            <a:ahLst/>
            <a:rect l="0" t="0" r="r" b="b"/>
            <a:pathLst>
              <a:path w="592" h="759">
                <a:moveTo>
                  <a:pt x="0" y="0"/>
                </a:moveTo>
                <a:lnTo>
                  <a:pt x="591" y="0"/>
                </a:lnTo>
                <a:moveTo>
                  <a:pt x="0" y="758"/>
                </a:moveTo>
                <a:lnTo>
                  <a:pt x="591" y="75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CustomShape 52"/>
          <p:cNvSpPr/>
          <p:nvPr/>
        </p:nvSpPr>
        <p:spPr>
          <a:xfrm>
            <a:off x="1617480" y="68400"/>
            <a:ext cx="186840" cy="240480"/>
          </a:xfrm>
          <a:custGeom>
            <a:avLst/>
            <a:gdLst/>
            <a:ahLst/>
            <a:rect l="0" t="0" r="r" b="b"/>
            <a:pathLst>
              <a:path w="521" h="670">
                <a:moveTo>
                  <a:pt x="0" y="0"/>
                </a:moveTo>
                <a:lnTo>
                  <a:pt x="520" y="0"/>
                </a:lnTo>
                <a:moveTo>
                  <a:pt x="0" y="669"/>
                </a:moveTo>
                <a:lnTo>
                  <a:pt x="520" y="66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" name="PlaceHolder 5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prstTxWarp prst="textPlain"/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структур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259776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460040" y="1478520"/>
            <a:ext cx="177120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464CA5C4-9651-4266-BD63-57C6F5E2C1D3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717840" y="780840"/>
            <a:ext cx="516852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17840" y="1513440"/>
            <a:ext cx="5168520" cy="3030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B62FA3CB-9DF2-44B3-85ED-DE38ECD40616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88B243A-989D-482F-8836-488AE0067F35}" type="datetime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12.6.20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11EF16F-94F7-457A-B3A7-89DB58F4ECCD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CC452B7-398D-441D-90B0-47DE99C9CDAB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F728FB-A8CF-4465-82A4-93CDC794532D}" type="datetime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12.6.20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9A7962-FAF9-45C2-8EC1-544B31FBD2EB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35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90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CustomShape 12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" name="CustomShape 24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7" name="CustomShape 29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9" name="CustomShape 31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0" name="PlaceHolder 32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prstTxWarp prst="textPlain"/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ля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ав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кс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за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гл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ав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ёл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кн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ит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3"/>
          <p:cNvSpPr>
            <a:spLocks noGrp="1"/>
          </p:cNvSpPr>
          <p:nvPr>
            <p:ph type="body"/>
          </p:nvPr>
        </p:nvSpPr>
        <p:spPr>
          <a:xfrm>
            <a:off x="735840" y="1478520"/>
            <a:ext cx="2667240" cy="344700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4"/>
          <p:cNvSpPr>
            <a:spLocks noGrp="1"/>
          </p:cNvSpPr>
          <p:nvPr>
            <p:ph type="body"/>
          </p:nvPr>
        </p:nvSpPr>
        <p:spPr>
          <a:xfrm>
            <a:off x="3564000" y="1478520"/>
            <a:ext cx="2667240" cy="344700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5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>
              <a:lnSpc>
                <a:spcPct val="100000"/>
              </a:lnSpc>
            </a:pPr>
            <a:fld id="{92FE7F90-6AB5-4F48-A232-22FF913A0479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161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CustomShape 12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0" name="CustomShape 21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3" name="CustomShape 24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CustomShape 25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5" name="CustomShape 26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6" name="CustomShape 27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7" name="CustomShape 28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8" name="CustomShape 29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9" name="CustomShape 30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0" name="CustomShape 31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1" name="PlaceHolder 32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>
              <a:lnSpc>
                <a:spcPct val="100000"/>
              </a:lnSpc>
            </a:pPr>
            <a:fld id="{97243181-2485-4B60-8A2D-400869F1A812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192" name="PlaceHolder 3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prstTxWarp prst="textPlain"/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prstTxWarp prst="textPlain"/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231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" name="CustomShape 12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4" name="CustomShape 15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5" name="CustomShape 16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6" name="CustomShape 17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7" name="CustomShape 18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8" name="CustomShape 19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49" name="CustomShape 20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0" name="CustomShape 21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2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3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3" name="CustomShape 24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4" name="CustomShape 25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5" name="CustomShape 26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8" name="CustomShape 29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9" name="CustomShape 30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0" name="CustomShape 31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1" name="PlaceHolder 32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prstTxWarp prst="textPlain"/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заглави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щёлкни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3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>
              <a:lnSpc>
                <a:spcPct val="100000"/>
              </a:lnSpc>
            </a:pPr>
            <a:fld id="{374A3FA6-9B77-4268-BBBC-3276FC3CD39C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263" name="PlaceHolder 3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prstTxWarp prst="textPlain"/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301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PlaceHolder 12"/>
          <p:cNvSpPr>
            <a:spLocks noGrp="1"/>
          </p:cNvSpPr>
          <p:nvPr>
            <p:ph type="title"/>
          </p:nvPr>
        </p:nvSpPr>
        <p:spPr>
          <a:xfrm>
            <a:off x="685800" y="2726280"/>
            <a:ext cx="551412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правк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заглав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щёлкн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ите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мышь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0" name="CustomShape 21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1" name="CustomShape 22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3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4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4" name="CustomShape 25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5" name="CustomShape 26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6" name="CustomShape 27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8" name="CustomShape 29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9" name="CustomShape 30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0" name="CustomShape 31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1" name="CustomShape 32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2" name="PlaceHolder 3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prstTxWarp prst="textPlain"/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370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0" name="PlaceHolder 12"/>
          <p:cNvSpPr>
            <a:spLocks noGrp="1"/>
          </p:cNvSpPr>
          <p:nvPr>
            <p:ph type="body"/>
          </p:nvPr>
        </p:nvSpPr>
        <p:spPr>
          <a:xfrm>
            <a:off x="724320" y="2161800"/>
            <a:ext cx="5343120" cy="819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13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2" name="CustomShape 14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3" name="CustomShape 15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4" name="CustomShape 16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5" name="CustomShape 17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6" name="CustomShape 18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7" name="CustomShape 19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8" name="CustomShape 20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9" name="CustomShape 21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0" name="CustomShape 22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3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4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3" name="CustomShape 25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4" name="CustomShape 26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5" name="CustomShape 27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6" name="CustomShape 28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7" name="CustomShape 29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8" name="CustomShape 30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9" name="CustomShape 31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0" name="CustomShape 32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1" name="PlaceHolder 33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>
              <a:lnSpc>
                <a:spcPct val="100000"/>
              </a:lnSpc>
            </a:pPr>
            <a:fld id="{E93A582C-BF6C-4D02-9355-5C536B8B5AC2}" type="slidenum">
              <a:rPr b="1" lang="ru-RU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402" name="PlaceHolder 3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prstTxWarp prst="textPlain"/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40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0" name="PlaceHolder 12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C7E86EFE-087A-4A54-98EF-9D0002445983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451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1"/>
          <p:cNvGrpSpPr/>
          <p:nvPr/>
        </p:nvGrpSpPr>
        <p:grpSpPr>
          <a:xfrm>
            <a:off x="825840" y="-720"/>
            <a:ext cx="7486560" cy="5144760"/>
            <a:chOff x="825840" y="-720"/>
            <a:chExt cx="7486560" cy="5144760"/>
          </a:xfrm>
        </p:grpSpPr>
        <p:sp>
          <p:nvSpPr>
            <p:cNvPr id="490" name="CustomShape 2"/>
            <p:cNvSpPr/>
            <p:nvPr/>
          </p:nvSpPr>
          <p:spPr>
            <a:xfrm>
              <a:off x="8258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3"/>
            <p:cNvSpPr/>
            <p:nvPr/>
          </p:nvSpPr>
          <p:spPr>
            <a:xfrm>
              <a:off x="16578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4"/>
            <p:cNvSpPr/>
            <p:nvPr/>
          </p:nvSpPr>
          <p:spPr>
            <a:xfrm>
              <a:off x="248940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5"/>
            <p:cNvSpPr/>
            <p:nvPr/>
          </p:nvSpPr>
          <p:spPr>
            <a:xfrm>
              <a:off x="83120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6"/>
            <p:cNvSpPr/>
            <p:nvPr/>
          </p:nvSpPr>
          <p:spPr>
            <a:xfrm>
              <a:off x="748044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"/>
            <p:cNvSpPr/>
            <p:nvPr/>
          </p:nvSpPr>
          <p:spPr>
            <a:xfrm>
              <a:off x="66484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8"/>
            <p:cNvSpPr/>
            <p:nvPr/>
          </p:nvSpPr>
          <p:spPr>
            <a:xfrm>
              <a:off x="581688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9"/>
            <p:cNvSpPr/>
            <p:nvPr/>
          </p:nvSpPr>
          <p:spPr>
            <a:xfrm>
              <a:off x="498492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10"/>
            <p:cNvSpPr/>
            <p:nvPr/>
          </p:nvSpPr>
          <p:spPr>
            <a:xfrm>
              <a:off x="41529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1"/>
            <p:cNvSpPr/>
            <p:nvPr/>
          </p:nvSpPr>
          <p:spPr>
            <a:xfrm>
              <a:off x="3321360" y="-720"/>
              <a:ext cx="360" cy="514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0" name="CustomShape 12"/>
          <p:cNvSpPr/>
          <p:nvPr/>
        </p:nvSpPr>
        <p:spPr>
          <a:xfrm>
            <a:off x="7123320" y="2945160"/>
            <a:ext cx="1604160" cy="2273040"/>
          </a:xfrm>
          <a:custGeom>
            <a:avLst/>
            <a:gdLst/>
            <a:ahLst/>
            <a:rect l="0" t="0" r="r" b="b"/>
            <a:pathLst>
              <a:path w="4458" h="6316">
                <a:moveTo>
                  <a:pt x="0" y="0"/>
                </a:moveTo>
                <a:lnTo>
                  <a:pt x="4457" y="0"/>
                </a:lnTo>
                <a:moveTo>
                  <a:pt x="0" y="6315"/>
                </a:moveTo>
                <a:lnTo>
                  <a:pt x="4457" y="63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1" name="CustomShape 13"/>
          <p:cNvSpPr/>
          <p:nvPr/>
        </p:nvSpPr>
        <p:spPr>
          <a:xfrm>
            <a:off x="8411400" y="1666440"/>
            <a:ext cx="774000" cy="1087920"/>
          </a:xfrm>
          <a:custGeom>
            <a:avLst/>
            <a:gdLst/>
            <a:ahLst/>
            <a:rect l="0" t="0" r="r" b="b"/>
            <a:pathLst>
              <a:path w="2152" h="3023">
                <a:moveTo>
                  <a:pt x="0" y="0"/>
                </a:moveTo>
                <a:lnTo>
                  <a:pt x="2151" y="0"/>
                </a:lnTo>
                <a:moveTo>
                  <a:pt x="0" y="3022"/>
                </a:moveTo>
                <a:lnTo>
                  <a:pt x="2151" y="302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2" name="CustomShape 14"/>
          <p:cNvSpPr/>
          <p:nvPr/>
        </p:nvSpPr>
        <p:spPr>
          <a:xfrm>
            <a:off x="6567120" y="2997720"/>
            <a:ext cx="843840" cy="905040"/>
          </a:xfrm>
          <a:custGeom>
            <a:avLst/>
            <a:gdLst/>
            <a:ahLst/>
            <a:rect l="0" t="0" r="r" b="b"/>
            <a:pathLst>
              <a:path w="2346" h="2516">
                <a:moveTo>
                  <a:pt x="0" y="0"/>
                </a:moveTo>
                <a:lnTo>
                  <a:pt x="2345" y="0"/>
                </a:lnTo>
                <a:moveTo>
                  <a:pt x="0" y="2515"/>
                </a:moveTo>
                <a:lnTo>
                  <a:pt x="2345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3" name="CustomShape 15"/>
          <p:cNvSpPr/>
          <p:nvPr/>
        </p:nvSpPr>
        <p:spPr>
          <a:xfrm>
            <a:off x="7702560" y="944640"/>
            <a:ext cx="691560" cy="889200"/>
          </a:xfrm>
          <a:custGeom>
            <a:avLst/>
            <a:gdLst/>
            <a:ahLst/>
            <a:rect l="0" t="0" r="r" b="b"/>
            <a:pathLst>
              <a:path w="1923" h="2472">
                <a:moveTo>
                  <a:pt x="0" y="0"/>
                </a:moveTo>
                <a:lnTo>
                  <a:pt x="1922" y="0"/>
                </a:lnTo>
                <a:moveTo>
                  <a:pt x="0" y="2471"/>
                </a:moveTo>
                <a:lnTo>
                  <a:pt x="1922" y="247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4" name="CustomShape 16"/>
          <p:cNvSpPr/>
          <p:nvPr/>
        </p:nvSpPr>
        <p:spPr>
          <a:xfrm>
            <a:off x="8482680" y="3571560"/>
            <a:ext cx="432000" cy="668160"/>
          </a:xfrm>
          <a:custGeom>
            <a:avLst/>
            <a:gdLst/>
            <a:ahLst/>
            <a:rect l="0" t="0" r="r" b="b"/>
            <a:pathLst>
              <a:path w="1202" h="1858">
                <a:moveTo>
                  <a:pt x="0" y="0"/>
                </a:moveTo>
                <a:lnTo>
                  <a:pt x="1201" y="0"/>
                </a:lnTo>
                <a:moveTo>
                  <a:pt x="0" y="1857"/>
                </a:moveTo>
                <a:lnTo>
                  <a:pt x="1201" y="18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5" name="CustomShape 17"/>
          <p:cNvSpPr/>
          <p:nvPr/>
        </p:nvSpPr>
        <p:spPr>
          <a:xfrm>
            <a:off x="7956720" y="-147240"/>
            <a:ext cx="968400" cy="1446480"/>
          </a:xfrm>
          <a:custGeom>
            <a:avLst/>
            <a:gdLst/>
            <a:ahLst/>
            <a:rect l="0" t="0" r="r" b="b"/>
            <a:pathLst>
              <a:path w="2692" h="4020">
                <a:moveTo>
                  <a:pt x="0" y="0"/>
                </a:moveTo>
                <a:lnTo>
                  <a:pt x="2691" y="0"/>
                </a:lnTo>
                <a:moveTo>
                  <a:pt x="0" y="4019"/>
                </a:moveTo>
                <a:lnTo>
                  <a:pt x="2691" y="401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6" name="CustomShape 18"/>
          <p:cNvSpPr/>
          <p:nvPr/>
        </p:nvSpPr>
        <p:spPr>
          <a:xfrm>
            <a:off x="7524720" y="-48600"/>
            <a:ext cx="432000" cy="597240"/>
          </a:xfrm>
          <a:custGeom>
            <a:avLst/>
            <a:gdLst/>
            <a:ahLst/>
            <a:rect l="0" t="0" r="r" b="b"/>
            <a:pathLst>
              <a:path w="1202" h="1661">
                <a:moveTo>
                  <a:pt x="0" y="0"/>
                </a:moveTo>
                <a:lnTo>
                  <a:pt x="1201" y="0"/>
                </a:lnTo>
                <a:moveTo>
                  <a:pt x="0" y="1660"/>
                </a:moveTo>
                <a:lnTo>
                  <a:pt x="1201" y="1660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7" name="CustomShape 19"/>
          <p:cNvSpPr/>
          <p:nvPr/>
        </p:nvSpPr>
        <p:spPr>
          <a:xfrm>
            <a:off x="7153560" y="1200240"/>
            <a:ext cx="335520" cy="620280"/>
          </a:xfrm>
          <a:custGeom>
            <a:avLst/>
            <a:gdLst/>
            <a:ahLst/>
            <a:rect l="0" t="0" r="r" b="b"/>
            <a:pathLst>
              <a:path w="934" h="1725">
                <a:moveTo>
                  <a:pt x="0" y="0"/>
                </a:moveTo>
                <a:lnTo>
                  <a:pt x="933" y="0"/>
                </a:lnTo>
                <a:moveTo>
                  <a:pt x="0" y="1724"/>
                </a:moveTo>
                <a:lnTo>
                  <a:pt x="933" y="1724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8" name="CustomShape 20"/>
          <p:cNvSpPr/>
          <p:nvPr/>
        </p:nvSpPr>
        <p:spPr>
          <a:xfrm>
            <a:off x="7524720" y="1712880"/>
            <a:ext cx="1105920" cy="1497600"/>
          </a:xfrm>
          <a:custGeom>
            <a:avLst/>
            <a:gdLst/>
            <a:ahLst/>
            <a:rect l="0" t="0" r="r" b="b"/>
            <a:pathLst>
              <a:path w="3074" h="4162">
                <a:moveTo>
                  <a:pt x="0" y="0"/>
                </a:moveTo>
                <a:lnTo>
                  <a:pt x="3073" y="0"/>
                </a:lnTo>
                <a:moveTo>
                  <a:pt x="0" y="4161"/>
                </a:moveTo>
                <a:lnTo>
                  <a:pt x="3073" y="4161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9" name="CustomShape 21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22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3"/>
          <p:cNvSpPr/>
          <p:nvPr/>
        </p:nvSpPr>
        <p:spPr>
          <a:xfrm>
            <a:off x="7301520" y="2427840"/>
            <a:ext cx="295920" cy="419400"/>
          </a:xfrm>
          <a:custGeom>
            <a:avLst/>
            <a:gdLst/>
            <a:ahLst/>
            <a:rect l="0" t="0" r="r" b="b"/>
            <a:pathLst>
              <a:path w="824" h="1167">
                <a:moveTo>
                  <a:pt x="0" y="0"/>
                </a:moveTo>
                <a:lnTo>
                  <a:pt x="823" y="0"/>
                </a:lnTo>
                <a:moveTo>
                  <a:pt x="0" y="1166"/>
                </a:moveTo>
                <a:lnTo>
                  <a:pt x="823" y="116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2" name="CustomShape 24"/>
          <p:cNvSpPr/>
          <p:nvPr/>
        </p:nvSpPr>
        <p:spPr>
          <a:xfrm>
            <a:off x="8668080" y="988920"/>
            <a:ext cx="354240" cy="422640"/>
          </a:xfrm>
          <a:custGeom>
            <a:avLst/>
            <a:gdLst/>
            <a:ahLst/>
            <a:rect l="0" t="0" r="r" b="b"/>
            <a:pathLst>
              <a:path w="986" h="1176">
                <a:moveTo>
                  <a:pt x="0" y="0"/>
                </a:moveTo>
                <a:lnTo>
                  <a:pt x="985" y="0"/>
                </a:lnTo>
                <a:moveTo>
                  <a:pt x="0" y="1175"/>
                </a:moveTo>
                <a:lnTo>
                  <a:pt x="985" y="117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3" name="CustomShape 25"/>
          <p:cNvSpPr/>
          <p:nvPr/>
        </p:nvSpPr>
        <p:spPr>
          <a:xfrm>
            <a:off x="8763840" y="3128040"/>
            <a:ext cx="279360" cy="288720"/>
          </a:xfrm>
          <a:custGeom>
            <a:avLst/>
            <a:gdLst/>
            <a:ahLst/>
            <a:rect l="0" t="0" r="r" b="b"/>
            <a:pathLst>
              <a:path w="778" h="804">
                <a:moveTo>
                  <a:pt x="0" y="0"/>
                </a:moveTo>
                <a:lnTo>
                  <a:pt x="777" y="0"/>
                </a:lnTo>
                <a:moveTo>
                  <a:pt x="0" y="803"/>
                </a:moveTo>
                <a:lnTo>
                  <a:pt x="777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4" name="CustomShape 26"/>
          <p:cNvSpPr/>
          <p:nvPr/>
        </p:nvSpPr>
        <p:spPr>
          <a:xfrm>
            <a:off x="7233480" y="1950840"/>
            <a:ext cx="236520" cy="288720"/>
          </a:xfrm>
          <a:custGeom>
            <a:avLst/>
            <a:gdLst/>
            <a:ahLst/>
            <a:rect l="0" t="0" r="r" b="b"/>
            <a:pathLst>
              <a:path w="659" h="804">
                <a:moveTo>
                  <a:pt x="0" y="0"/>
                </a:moveTo>
                <a:lnTo>
                  <a:pt x="658" y="0"/>
                </a:lnTo>
                <a:moveTo>
                  <a:pt x="0" y="803"/>
                </a:moveTo>
                <a:lnTo>
                  <a:pt x="658" y="803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5" name="CustomShape 27"/>
          <p:cNvSpPr/>
          <p:nvPr/>
        </p:nvSpPr>
        <p:spPr>
          <a:xfrm>
            <a:off x="6811920" y="-87480"/>
            <a:ext cx="651960" cy="905040"/>
          </a:xfrm>
          <a:custGeom>
            <a:avLst/>
            <a:gdLst/>
            <a:ahLst/>
            <a:rect l="0" t="0" r="r" b="b"/>
            <a:pathLst>
              <a:path w="1813" h="2516">
                <a:moveTo>
                  <a:pt x="0" y="0"/>
                </a:moveTo>
                <a:lnTo>
                  <a:pt x="1812" y="0"/>
                </a:lnTo>
                <a:moveTo>
                  <a:pt x="0" y="2515"/>
                </a:moveTo>
                <a:lnTo>
                  <a:pt x="1812" y="251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6" name="CustomShape 28"/>
          <p:cNvSpPr/>
          <p:nvPr/>
        </p:nvSpPr>
        <p:spPr>
          <a:xfrm>
            <a:off x="7662600" y="662400"/>
            <a:ext cx="87480" cy="216360"/>
          </a:xfrm>
          <a:custGeom>
            <a:avLst/>
            <a:gdLst/>
            <a:ahLst/>
            <a:rect l="0" t="0" r="r" b="b"/>
            <a:pathLst>
              <a:path w="244" h="603">
                <a:moveTo>
                  <a:pt x="0" y="0"/>
                </a:moveTo>
                <a:lnTo>
                  <a:pt x="243" y="0"/>
                </a:lnTo>
                <a:moveTo>
                  <a:pt x="0" y="602"/>
                </a:moveTo>
                <a:lnTo>
                  <a:pt x="243" y="602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7" name="CustomShape 29"/>
          <p:cNvSpPr/>
          <p:nvPr/>
        </p:nvSpPr>
        <p:spPr>
          <a:xfrm>
            <a:off x="6992640" y="3859200"/>
            <a:ext cx="164160" cy="225000"/>
          </a:xfrm>
          <a:custGeom>
            <a:avLst/>
            <a:gdLst/>
            <a:ahLst/>
            <a:rect l="0" t="0" r="r" b="b"/>
            <a:pathLst>
              <a:path w="457" h="627">
                <a:moveTo>
                  <a:pt x="0" y="0"/>
                </a:moveTo>
                <a:lnTo>
                  <a:pt x="456" y="0"/>
                </a:lnTo>
                <a:moveTo>
                  <a:pt x="0" y="626"/>
                </a:moveTo>
                <a:lnTo>
                  <a:pt x="456" y="626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8" name="CustomShape 30"/>
          <p:cNvSpPr/>
          <p:nvPr/>
        </p:nvSpPr>
        <p:spPr>
          <a:xfrm>
            <a:off x="6897240" y="729360"/>
            <a:ext cx="236520" cy="344160"/>
          </a:xfrm>
          <a:custGeom>
            <a:avLst/>
            <a:gdLst/>
            <a:ahLst/>
            <a:rect l="0" t="0" r="r" b="b"/>
            <a:pathLst>
              <a:path w="659" h="958">
                <a:moveTo>
                  <a:pt x="0" y="0"/>
                </a:moveTo>
                <a:lnTo>
                  <a:pt x="658" y="0"/>
                </a:lnTo>
                <a:moveTo>
                  <a:pt x="0" y="957"/>
                </a:moveTo>
                <a:lnTo>
                  <a:pt x="658" y="957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9" name="CustomShape 31"/>
          <p:cNvSpPr/>
          <p:nvPr/>
        </p:nvSpPr>
        <p:spPr>
          <a:xfrm>
            <a:off x="8925840" y="4066200"/>
            <a:ext cx="236520" cy="303840"/>
          </a:xfrm>
          <a:custGeom>
            <a:avLst/>
            <a:gdLst/>
            <a:ahLst/>
            <a:rect l="0" t="0" r="r" b="b"/>
            <a:pathLst>
              <a:path w="659" h="846">
                <a:moveTo>
                  <a:pt x="0" y="0"/>
                </a:moveTo>
                <a:lnTo>
                  <a:pt x="658" y="0"/>
                </a:lnTo>
                <a:moveTo>
                  <a:pt x="0" y="845"/>
                </a:moveTo>
                <a:lnTo>
                  <a:pt x="658" y="845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prstTxWarp prst="textPlain"/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0" name="PlaceHolder 32"/>
          <p:cNvSpPr>
            <a:spLocks noGrp="1"/>
          </p:cNvSpPr>
          <p:nvPr>
            <p:ph type="title"/>
          </p:nvPr>
        </p:nvSpPr>
        <p:spPr>
          <a:xfrm>
            <a:off x="717840" y="780840"/>
            <a:ext cx="5168520" cy="697320"/>
          </a:xfrm>
          <a:prstGeom prst="rect">
            <a:avLst/>
          </a:prstGeom>
        </p:spPr>
        <p:txBody>
          <a:bodyPr tIns="91440" bIns="91440" anchor="b">
            <a:prstTxWarp prst="textPlain"/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3"/>
          <p:cNvSpPr>
            <a:spLocks noGrp="1"/>
          </p:cNvSpPr>
          <p:nvPr>
            <p:ph type="body"/>
          </p:nvPr>
        </p:nvSpPr>
        <p:spPr>
          <a:xfrm>
            <a:off x="717840" y="1513440"/>
            <a:ext cx="5168520" cy="30308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4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prstTxWarp prst="textPlain"/>
            <a:noAutofit/>
          </a:bodyPr>
          <a:p>
            <a:pPr>
              <a:lnSpc>
                <a:spcPct val="100000"/>
              </a:lnSpc>
            </a:pPr>
            <a:fld id="{3D6C0A2E-2601-4C44-84F3-6A20ED021F7C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735840" y="780840"/>
            <a:ext cx="5916960" cy="697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735840" y="1478520"/>
            <a:ext cx="266724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3564000" y="1478520"/>
            <a:ext cx="2667240" cy="3447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CE65993-9BCE-4253-A6B3-950F7CF13B82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1512000" y="1991880"/>
            <a:ext cx="59698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6aa84f"/>
                </a:solidFill>
                <a:latin typeface="Montserrat"/>
                <a:ea typeface="Montserrat"/>
              </a:rPr>
              <a:t>«Интернет-платформа для дистанционного обучения»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Shape 1"/>
          <p:cNvSpPr txBox="1"/>
          <p:nvPr/>
        </p:nvSpPr>
        <p:spPr>
          <a:xfrm>
            <a:off x="717840" y="780840"/>
            <a:ext cx="54435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6aa84f"/>
                </a:solidFill>
                <a:latin typeface="Montserrat"/>
                <a:ea typeface="Montserrat"/>
              </a:rPr>
              <a:t>Используемые принципы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624960" y="1804680"/>
            <a:ext cx="5121000" cy="214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ru-RU" sz="3200" spc="-1" strike="noStrike">
                <a:solidFill>
                  <a:srgbClr val="efefef"/>
                </a:solidFill>
                <a:latin typeface="PT Serif"/>
                <a:ea typeface="PT Serif"/>
              </a:rPr>
              <a:t>Удобство программы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ru-RU" sz="3200" spc="-1" strike="noStrike">
                <a:solidFill>
                  <a:srgbClr val="efefef"/>
                </a:solidFill>
                <a:latin typeface="PT Serif"/>
                <a:ea typeface="PT Serif"/>
              </a:rPr>
              <a:t>Понятный интерфейс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ru-RU" sz="3200" spc="-1" strike="noStrike">
                <a:solidFill>
                  <a:srgbClr val="efefef"/>
                </a:solidFill>
                <a:latin typeface="PT Serif"/>
                <a:ea typeface="PT Serif"/>
              </a:rPr>
              <a:t>Приятный дизайн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8107E03D-E67B-40C1-AA39-DB047B5B623D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BBE599C-6EC5-4158-94E4-85115D1B9C14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pic>
        <p:nvPicPr>
          <p:cNvPr id="850" name="Рисунок 8" descr=""/>
          <p:cNvPicPr/>
          <p:nvPr/>
        </p:nvPicPr>
        <p:blipFill>
          <a:blip r:embed="rId1"/>
          <a:srcRect l="7736" t="23716" r="29550" b="12500"/>
          <a:stretch/>
        </p:blipFill>
        <p:spPr>
          <a:xfrm>
            <a:off x="76320" y="0"/>
            <a:ext cx="8977320" cy="51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735840" y="780840"/>
            <a:ext cx="59169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In two or three columns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TextShape 2"/>
          <p:cNvSpPr txBox="1"/>
          <p:nvPr/>
        </p:nvSpPr>
        <p:spPr>
          <a:xfrm>
            <a:off x="735840" y="1478520"/>
            <a:ext cx="1771200" cy="344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</a:rPr>
              <a:t>Yellow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Is the color of gold, butter and ripe lemons. In the spectrum of visible light, yellow is found between green and orange.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3" name="TextShape 3"/>
          <p:cNvSpPr txBox="1"/>
          <p:nvPr/>
        </p:nvSpPr>
        <p:spPr>
          <a:xfrm>
            <a:off x="2597760" y="1478520"/>
            <a:ext cx="1771200" cy="344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</a:rPr>
              <a:t>Blue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Is the colour of the clear sky and the deep sea. It is located between violet and green on the optical spectrum.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4" name="TextShape 4"/>
          <p:cNvSpPr txBox="1"/>
          <p:nvPr/>
        </p:nvSpPr>
        <p:spPr>
          <a:xfrm>
            <a:off x="4460040" y="1478520"/>
            <a:ext cx="1771200" cy="344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ffffff"/>
                </a:solidFill>
                <a:latin typeface="Calibri"/>
              </a:rPr>
              <a:t>Red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Is the color of blood, and because of this it has historically been associated with sacrifice, danger and courage. </a:t>
            </a: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ru-RU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5" name="TextShape 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8E7C6DC7-AB4D-44AB-8838-6A229D11AAFF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pic>
        <p:nvPicPr>
          <p:cNvPr id="856" name="Рисунок 6" descr=""/>
          <p:cNvPicPr/>
          <p:nvPr/>
        </p:nvPicPr>
        <p:blipFill>
          <a:blip r:embed="rId1"/>
          <a:srcRect l="11134" t="23578" r="805" b="11836"/>
          <a:stretch/>
        </p:blipFill>
        <p:spPr>
          <a:xfrm>
            <a:off x="-9360" y="598320"/>
            <a:ext cx="9153000" cy="377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717840" y="780840"/>
            <a:ext cx="426348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A picture is worth a thousand words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TextShape 2"/>
          <p:cNvSpPr txBox="1"/>
          <p:nvPr/>
        </p:nvSpPr>
        <p:spPr>
          <a:xfrm>
            <a:off x="717840" y="1513440"/>
            <a:ext cx="4263480" cy="3030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2100" spc="-1" strike="noStrike">
                <a:solidFill>
                  <a:srgbClr val="ffffff"/>
                </a:solidFill>
                <a:latin typeface="Calibri"/>
              </a:rPr>
              <a:t>A complex idea can be conveyed with just a single still image, namely making it possible to absorb large amounts of data quickly.</a:t>
            </a:r>
            <a:endParaRPr b="0" lang="ru-RU" sz="21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9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FD62FF5A-BAE6-42B2-ACED-4BB28ACD48B9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pic>
        <p:nvPicPr>
          <p:cNvPr id="860" name="Google Shape;328;p21" descr="office.jpg"/>
          <p:cNvPicPr/>
          <p:nvPr/>
        </p:nvPicPr>
        <p:blipFill>
          <a:blip r:embed="rId1"/>
          <a:srcRect l="10733" t="0" r="24813" b="0"/>
          <a:stretch/>
        </p:blipFill>
        <p:spPr>
          <a:xfrm>
            <a:off x="5829480" y="0"/>
            <a:ext cx="3314160" cy="5142960"/>
          </a:xfrm>
          <a:prstGeom prst="rect">
            <a:avLst/>
          </a:prstGeom>
          <a:ln>
            <a:noFill/>
          </a:ln>
        </p:spPr>
      </p:pic>
      <p:pic>
        <p:nvPicPr>
          <p:cNvPr id="861" name="Рисунок 5" descr=""/>
          <p:cNvPicPr/>
          <p:nvPr/>
        </p:nvPicPr>
        <p:blipFill>
          <a:blip r:embed="rId2"/>
          <a:srcRect l="6663" t="25281" r="25826" b="10320"/>
          <a:stretch/>
        </p:blipFill>
        <p:spPr>
          <a:xfrm>
            <a:off x="0" y="119880"/>
            <a:ext cx="9143640" cy="49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And tables to compare data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TextShape 2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FC17A14-69D1-4A4A-8730-1A74DF59D211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graphicFrame>
        <p:nvGraphicFramePr>
          <p:cNvPr id="864" name="Table 3"/>
          <p:cNvGraphicFramePr/>
          <p:nvPr/>
        </p:nvGraphicFramePr>
        <p:xfrm>
          <a:off x="833400" y="1564560"/>
          <a:ext cx="4990680" cy="263700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ffffff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ru-RU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35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65" name="Рисунок 4" descr=""/>
          <p:cNvPicPr/>
          <p:nvPr/>
        </p:nvPicPr>
        <p:blipFill>
          <a:blip r:embed="rId1"/>
          <a:srcRect l="6555" t="27554" r="25613" b="8617"/>
          <a:stretch/>
        </p:blipFill>
        <p:spPr>
          <a:xfrm>
            <a:off x="0" y="118440"/>
            <a:ext cx="9143640" cy="48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920" cy="4201560"/>
          </a:xfrm>
          <a:prstGeom prst="rect">
            <a:avLst/>
          </a:prstGeom>
          <a:ln>
            <a:noFill/>
          </a:ln>
        </p:spPr>
      </p:pic>
      <p:sp>
        <p:nvSpPr>
          <p:cNvPr id="867" name="TextShape 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F265657-026D-4A9E-A59F-7BF8879A5074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68" name="TextShape 2"/>
          <p:cNvSpPr txBox="1"/>
          <p:nvPr/>
        </p:nvSpPr>
        <p:spPr>
          <a:xfrm>
            <a:off x="0" y="171360"/>
            <a:ext cx="5916240" cy="69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Maps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CustomShape 3"/>
          <p:cNvSpPr/>
          <p:nvPr/>
        </p:nvSpPr>
        <p:spPr>
          <a:xfrm>
            <a:off x="2209680" y="1321920"/>
            <a:ext cx="557280" cy="69732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8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70" name="CustomShape 4"/>
          <p:cNvSpPr/>
          <p:nvPr/>
        </p:nvSpPr>
        <p:spPr>
          <a:xfrm rot="5400000">
            <a:off x="1433520" y="214776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5"/>
          <p:cNvSpPr/>
          <p:nvPr/>
        </p:nvSpPr>
        <p:spPr>
          <a:xfrm rot="5400000">
            <a:off x="3043440" y="363384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6"/>
          <p:cNvSpPr/>
          <p:nvPr/>
        </p:nvSpPr>
        <p:spPr>
          <a:xfrm rot="5400000">
            <a:off x="4710240" y="394812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7"/>
          <p:cNvSpPr/>
          <p:nvPr/>
        </p:nvSpPr>
        <p:spPr>
          <a:xfrm rot="5400000">
            <a:off x="4091040" y="189072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8"/>
          <p:cNvSpPr/>
          <p:nvPr/>
        </p:nvSpPr>
        <p:spPr>
          <a:xfrm rot="5400000">
            <a:off x="6877080" y="239544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9"/>
          <p:cNvSpPr/>
          <p:nvPr/>
        </p:nvSpPr>
        <p:spPr>
          <a:xfrm rot="5400000">
            <a:off x="7605720" y="4129200"/>
            <a:ext cx="180720" cy="1710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6" name="Рисунок 11" descr=""/>
          <p:cNvPicPr/>
          <p:nvPr/>
        </p:nvPicPr>
        <p:blipFill>
          <a:blip r:embed="rId2"/>
          <a:srcRect l="6768" t="19788" r="24869" b="15433"/>
          <a:stretch/>
        </p:blipFill>
        <p:spPr>
          <a:xfrm>
            <a:off x="0" y="106560"/>
            <a:ext cx="9143640" cy="487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TextShape 1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C474B600-9BD7-43CF-A2B6-F4F9C5638BDC}" type="slidenum">
              <a:rPr b="0" lang="ru-RU" sz="900" spc="-1" strike="noStrike">
                <a:solidFill>
                  <a:srgbClr val="6aa84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78" name="TextShape 2"/>
          <p:cNvSpPr txBox="1"/>
          <p:nvPr/>
        </p:nvSpPr>
        <p:spPr>
          <a:xfrm>
            <a:off x="0" y="0"/>
            <a:ext cx="7772040" cy="514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Calibri Light"/>
              </a:rPr>
              <a:t>89,526,124</a:t>
            </a:r>
            <a:br/>
            <a:r>
              <a:rPr b="0" lang="ru-RU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9" name="Рисунок 3" descr=""/>
          <p:cNvPicPr/>
          <p:nvPr/>
        </p:nvPicPr>
        <p:blipFill>
          <a:blip r:embed="rId1"/>
          <a:srcRect l="6768" t="21304" r="25613" b="14109"/>
          <a:stretch/>
        </p:blipFill>
        <p:spPr>
          <a:xfrm>
            <a:off x="0" y="116640"/>
            <a:ext cx="9143640" cy="491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DE1D5691-3D9A-42A8-A27C-3780F73C5FB9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81" name="TextShape 2"/>
          <p:cNvSpPr txBox="1"/>
          <p:nvPr/>
        </p:nvSpPr>
        <p:spPr>
          <a:xfrm>
            <a:off x="0" y="647640"/>
            <a:ext cx="7772040" cy="894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alibri Light"/>
              </a:rPr>
              <a:t>89,526,124$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TextShape 3"/>
          <p:cNvSpPr txBox="1"/>
          <p:nvPr/>
        </p:nvSpPr>
        <p:spPr>
          <a:xfrm>
            <a:off x="0" y="1182600"/>
            <a:ext cx="7772040" cy="46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That’s a lot of money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TextShape 4"/>
          <p:cNvSpPr txBox="1"/>
          <p:nvPr/>
        </p:nvSpPr>
        <p:spPr>
          <a:xfrm>
            <a:off x="0" y="3581280"/>
            <a:ext cx="7772040" cy="894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alibri Light"/>
              </a:rPr>
              <a:t>100%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TextShape 5"/>
          <p:cNvSpPr txBox="1"/>
          <p:nvPr/>
        </p:nvSpPr>
        <p:spPr>
          <a:xfrm>
            <a:off x="0" y="4116240"/>
            <a:ext cx="7772040" cy="46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Total success!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5" name="TextShape 6"/>
          <p:cNvSpPr txBox="1"/>
          <p:nvPr/>
        </p:nvSpPr>
        <p:spPr>
          <a:xfrm>
            <a:off x="0" y="2143080"/>
            <a:ext cx="7772040" cy="894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alibri Light"/>
              </a:rPr>
              <a:t>185,244 users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TextShape 7"/>
          <p:cNvSpPr txBox="1"/>
          <p:nvPr/>
        </p:nvSpPr>
        <p:spPr>
          <a:xfrm>
            <a:off x="0" y="2678040"/>
            <a:ext cx="7772040" cy="46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And a lot of users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7" name="Рисунок 8" descr=""/>
          <p:cNvPicPr/>
          <p:nvPr/>
        </p:nvPicPr>
        <p:blipFill>
          <a:blip r:embed="rId1"/>
          <a:srcRect l="6873" t="23578" r="25508" b="11270"/>
          <a:stretch/>
        </p:blipFill>
        <p:spPr>
          <a:xfrm>
            <a:off x="0" y="114120"/>
            <a:ext cx="9143640" cy="49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57FAD746-BA82-4C38-B40B-8D7F5D98E07C}" type="slidenum">
              <a:rPr b="0" lang="ru-RU" sz="9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89" name="TextShape 2"/>
          <p:cNvSpPr txBox="1"/>
          <p:nvPr/>
        </p:nvSpPr>
        <p:spPr>
          <a:xfrm>
            <a:off x="0" y="781200"/>
            <a:ext cx="5916240" cy="69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Calibri Light"/>
              </a:rPr>
              <a:t>Our process is easy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CustomShape 3"/>
          <p:cNvSpPr/>
          <p:nvPr/>
        </p:nvSpPr>
        <p:spPr>
          <a:xfrm>
            <a:off x="0" y="1909080"/>
            <a:ext cx="3160080" cy="1681560"/>
          </a:xfrm>
          <a:prstGeom prst="homePlate">
            <a:avLst>
              <a:gd name="adj" fmla="val 30129"/>
            </a:avLst>
          </a:prstGeom>
          <a:solidFill>
            <a:srgbClr val="00bfc9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PT Serif"/>
                <a:ea typeface="PT Serif"/>
              </a:rPr>
              <a:t>first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91" name="CustomShape 4"/>
          <p:cNvSpPr/>
          <p:nvPr/>
        </p:nvSpPr>
        <p:spPr>
          <a:xfrm>
            <a:off x="2740680" y="1909080"/>
            <a:ext cx="3220560" cy="168156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PT Serif"/>
                <a:ea typeface="PT Serif"/>
              </a:rPr>
              <a:t>second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92" name="CustomShape 5"/>
          <p:cNvSpPr/>
          <p:nvPr/>
        </p:nvSpPr>
        <p:spPr>
          <a:xfrm>
            <a:off x="5542200" y="1909080"/>
            <a:ext cx="3220560" cy="1681560"/>
          </a:xfrm>
          <a:prstGeom prst="chevron">
            <a:avLst>
              <a:gd name="adj" fmla="val 29853"/>
            </a:avLst>
          </a:prstGeom>
          <a:solidFill>
            <a:srgbClr val="00bfc9">
              <a:alpha val="5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PT Serif"/>
                <a:ea typeface="PT Serif"/>
              </a:rPr>
              <a:t>last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93" name="Рисунок 6" descr=""/>
          <p:cNvPicPr/>
          <p:nvPr/>
        </p:nvPicPr>
        <p:blipFill>
          <a:blip r:embed="rId1"/>
          <a:srcRect l="6981" t="27175" r="25613" b="8046"/>
          <a:stretch/>
        </p:blipFill>
        <p:spPr>
          <a:xfrm>
            <a:off x="0" y="39960"/>
            <a:ext cx="9143640" cy="493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Shape 1"/>
          <p:cNvSpPr txBox="1"/>
          <p:nvPr/>
        </p:nvSpPr>
        <p:spPr>
          <a:xfrm>
            <a:off x="624960" y="1467000"/>
            <a:ext cx="7736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6aa84f"/>
                </a:solidFill>
                <a:latin typeface="Montserrat"/>
                <a:ea typeface="Montserrat"/>
              </a:rPr>
              <a:t>Справочнику </a:t>
            </a:r>
            <a:br/>
            <a:r>
              <a:rPr b="1" lang="ru-RU" sz="5400" spc="-1" strike="noStrike">
                <a:solidFill>
                  <a:srgbClr val="6aa84f"/>
                </a:solidFill>
                <a:latin typeface="Montserrat"/>
                <a:ea typeface="Montserrat"/>
              </a:rPr>
              <a:t>быть!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TextShape 2"/>
          <p:cNvSpPr txBox="1"/>
          <p:nvPr/>
        </p:nvSpPr>
        <p:spPr>
          <a:xfrm>
            <a:off x="714240" y="2401920"/>
            <a:ext cx="65934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3600" spc="-1" strike="noStrike">
                <a:solidFill>
                  <a:srgbClr val="efefef"/>
                </a:solidFill>
                <a:latin typeface="PT Serif"/>
                <a:ea typeface="PT Serif"/>
              </a:rPr>
              <a:t>Мы уверены в качестве нашего проекта , а вы?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96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B9DFF743-1B21-4ED6-A17A-7DE59415E872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860400" y="408600"/>
            <a:ext cx="59169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Платформа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CustomShape 2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"/>
          <p:cNvSpPr/>
          <p:nvPr/>
        </p:nvSpPr>
        <p:spPr>
          <a:xfrm>
            <a:off x="860400" y="1105920"/>
            <a:ext cx="3169080" cy="25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Основной целью данного проекта является структуризация знаний студентов различных институтов.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Так же данная программа поможет в освоении  изученного материала.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Данный продукт является комплексным решением, позволяющее студентам получать оперативную помощь как преподавателей, так и других студентов.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Изначально проект был узконаправлен на медецинские вузы, так что эта сфера будет более шире остальных.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Shape 1"/>
          <p:cNvSpPr txBox="1"/>
          <p:nvPr/>
        </p:nvSpPr>
        <p:spPr>
          <a:xfrm>
            <a:off x="502920" y="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6aa84f"/>
                </a:solidFill>
                <a:latin typeface="Montserrat"/>
                <a:ea typeface="Montserrat"/>
              </a:rPr>
              <a:t>Команда проекта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TextShape 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88D7638-DAB6-4E10-8889-2E8DEEB9E880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2520000" y="1400040"/>
            <a:ext cx="1610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Максим Зубко</a:t>
            </a: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Архитектор</a:t>
            </a:r>
            <a:endParaRPr b="0" lang="ru-RU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Разработчик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144000" y="3097800"/>
            <a:ext cx="124164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Екатерина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Остапенко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Разработчик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1872000" y="2376000"/>
            <a:ext cx="13744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Антон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Кленников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Дизайнер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Тестировщик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216000" y="1728000"/>
            <a:ext cx="13942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Максим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Родин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Разработчик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Верстальщик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0" name="CustomShape 7"/>
          <p:cNvSpPr/>
          <p:nvPr/>
        </p:nvSpPr>
        <p:spPr>
          <a:xfrm>
            <a:off x="1984680" y="3666240"/>
            <a:ext cx="137448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Евгения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Колянова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Дизайнер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Тестировщик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4680000" y="1585800"/>
            <a:ext cx="201744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Полина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Лутовинова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Технический писатель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306360" y="4100760"/>
            <a:ext cx="13287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Мария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Никитина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PM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Разработчик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3" name="CustomShape 10"/>
          <p:cNvSpPr/>
          <p:nvPr/>
        </p:nvSpPr>
        <p:spPr>
          <a:xfrm>
            <a:off x="3779640" y="2736000"/>
            <a:ext cx="14763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Наталья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Колесникова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Аналитик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4" name="CustomShape 11"/>
          <p:cNvSpPr/>
          <p:nvPr/>
        </p:nvSpPr>
        <p:spPr>
          <a:xfrm>
            <a:off x="4095720" y="3820680"/>
            <a:ext cx="15922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Максим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92d050"/>
                </a:solidFill>
                <a:latin typeface="Arial"/>
                <a:ea typeface="Arial"/>
              </a:rPr>
              <a:t>Васильев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Разработчик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- Проектировщик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extShape 1"/>
          <p:cNvSpPr txBox="1"/>
          <p:nvPr/>
        </p:nvSpPr>
        <p:spPr>
          <a:xfrm>
            <a:off x="725400" y="360360"/>
            <a:ext cx="59169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Состав успеха нашего проекта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3818160" y="1587960"/>
            <a:ext cx="1861560" cy="1861560"/>
          </a:xfrm>
          <a:prstGeom prst="ellipse">
            <a:avLst/>
          </a:prstGeom>
          <a:solidFill>
            <a:srgbClr val="00ffff">
              <a:alpha val="14000"/>
            </a:srgbClr>
          </a:solidFill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efefef"/>
                </a:solidFill>
                <a:latin typeface="PT Serif"/>
                <a:ea typeface="PT Serif"/>
              </a:rPr>
              <a:t>Простота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2227680" y="1587960"/>
            <a:ext cx="1861560" cy="1861560"/>
          </a:xfrm>
          <a:prstGeom prst="ellipse">
            <a:avLst/>
          </a:prstGeom>
          <a:solidFill>
            <a:srgbClr val="00ffff">
              <a:alpha val="14000"/>
            </a:srgbClr>
          </a:solidFill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efefef"/>
                </a:solidFill>
                <a:latin typeface="PT Serif"/>
                <a:ea typeface="PT Serif"/>
              </a:rPr>
              <a:t>Удобство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8" name="CustomShape 4"/>
          <p:cNvSpPr/>
          <p:nvPr/>
        </p:nvSpPr>
        <p:spPr>
          <a:xfrm>
            <a:off x="2950200" y="2628360"/>
            <a:ext cx="2005920" cy="1964160"/>
          </a:xfrm>
          <a:prstGeom prst="ellipse">
            <a:avLst/>
          </a:prstGeom>
          <a:solidFill>
            <a:srgbClr val="00ffff">
              <a:alpha val="14000"/>
            </a:srgbClr>
          </a:solidFill>
          <a:ln w="7632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PT Serif"/>
                <a:ea typeface="PT Serif"/>
              </a:rPr>
              <a:t>Интерес потребителей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9" name="TextShape 5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CD0D17F-BBE4-4CEC-B32F-8FCAA170BF93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860400" y="408600"/>
            <a:ext cx="59169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Для чего необходим 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CustomShape 2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3"/>
          <p:cNvSpPr/>
          <p:nvPr/>
        </p:nvSpPr>
        <p:spPr>
          <a:xfrm>
            <a:off x="1028520" y="1988280"/>
            <a:ext cx="2005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Структуризация знаний в одном месте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3493080" y="2024280"/>
            <a:ext cx="1890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Получение помощи от других студентов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824" name="CustomShape 5"/>
          <p:cNvSpPr/>
          <p:nvPr/>
        </p:nvSpPr>
        <p:spPr>
          <a:xfrm>
            <a:off x="1028520" y="3981600"/>
            <a:ext cx="251928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Увеличение качества самоконтроля усвоения материалов в форме тестов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825" name="CustomShape 6"/>
          <p:cNvSpPr/>
          <p:nvPr/>
        </p:nvSpPr>
        <p:spPr>
          <a:xfrm>
            <a:off x="3493080" y="3981600"/>
            <a:ext cx="21164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efefef"/>
                </a:solidFill>
                <a:latin typeface="Arial"/>
                <a:ea typeface="Arial"/>
              </a:rPr>
              <a:t>Облегчение ведения историй болезней пациентов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826" name="Рисунок 20" descr=""/>
          <p:cNvPicPr/>
          <p:nvPr/>
        </p:nvPicPr>
        <p:blipFill>
          <a:blip r:embed="rId1"/>
          <a:srcRect l="1453" t="0" r="53294" b="63699"/>
          <a:stretch/>
        </p:blipFill>
        <p:spPr>
          <a:xfrm>
            <a:off x="1194840" y="1111320"/>
            <a:ext cx="1055160" cy="846360"/>
          </a:xfrm>
          <a:prstGeom prst="rect">
            <a:avLst/>
          </a:prstGeom>
          <a:ln>
            <a:noFill/>
          </a:ln>
        </p:spPr>
      </p:pic>
      <p:pic>
        <p:nvPicPr>
          <p:cNvPr id="827" name="Рисунок 21" descr=""/>
          <p:cNvPicPr/>
          <p:nvPr/>
        </p:nvPicPr>
        <p:blipFill>
          <a:blip r:embed="rId2"/>
          <a:srcRect l="53031" t="0" r="0" b="61818"/>
          <a:stretch/>
        </p:blipFill>
        <p:spPr>
          <a:xfrm>
            <a:off x="3819240" y="1111320"/>
            <a:ext cx="1096920" cy="891720"/>
          </a:xfrm>
          <a:prstGeom prst="rect">
            <a:avLst/>
          </a:prstGeom>
          <a:ln>
            <a:noFill/>
          </a:ln>
        </p:spPr>
      </p:pic>
      <p:pic>
        <p:nvPicPr>
          <p:cNvPr id="828" name="Рисунок 22" descr=""/>
          <p:cNvPicPr/>
          <p:nvPr/>
        </p:nvPicPr>
        <p:blipFill>
          <a:blip r:embed="rId3"/>
          <a:srcRect l="9394" t="38787" r="59293" b="38586"/>
          <a:stretch/>
        </p:blipFill>
        <p:spPr>
          <a:xfrm>
            <a:off x="1194840" y="2972520"/>
            <a:ext cx="1297080" cy="937080"/>
          </a:xfrm>
          <a:prstGeom prst="rect">
            <a:avLst/>
          </a:prstGeom>
          <a:ln>
            <a:noFill/>
          </a:ln>
        </p:spPr>
      </p:pic>
      <p:pic>
        <p:nvPicPr>
          <p:cNvPr id="829" name="Рисунок 23" descr=""/>
          <p:cNvPicPr/>
          <p:nvPr/>
        </p:nvPicPr>
        <p:blipFill>
          <a:blip r:embed="rId4"/>
          <a:srcRect l="54243" t="40606" r="21919" b="30708"/>
          <a:stretch/>
        </p:blipFill>
        <p:spPr>
          <a:xfrm>
            <a:off x="3819240" y="2846880"/>
            <a:ext cx="872640" cy="105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860400" y="408600"/>
            <a:ext cx="591696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Основные функции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CustomShape 2"/>
          <p:cNvSpPr/>
          <p:nvPr/>
        </p:nvSpPr>
        <p:spPr>
          <a:xfrm>
            <a:off x="860400" y="1429200"/>
            <a:ext cx="193428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100" spc="-1" strike="noStrike">
                <a:solidFill>
                  <a:srgbClr val="92d050"/>
                </a:solidFill>
                <a:latin typeface="PT Serif"/>
                <a:ea typeface="PT Serif"/>
              </a:rPr>
              <a:t>СПРАВОЧНИК БОЛЕЗНЕЙ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ffffff"/>
                </a:solidFill>
                <a:latin typeface="PT Serif"/>
                <a:ea typeface="PT Serif"/>
              </a:rPr>
              <a:t>В программе реализован справочник всех болезней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ffffff"/>
                </a:solidFill>
                <a:latin typeface="PT Serif"/>
                <a:ea typeface="PT Serif"/>
              </a:rPr>
              <a:t>Болезни могут сортироваться по названиям и кодам.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832" name="CustomShape 3"/>
          <p:cNvSpPr/>
          <p:nvPr/>
        </p:nvSpPr>
        <p:spPr>
          <a:xfrm>
            <a:off x="2947320" y="1429200"/>
            <a:ext cx="182844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100" spc="-1" strike="noStrike">
                <a:solidFill>
                  <a:srgbClr val="92d050"/>
                </a:solidFill>
                <a:latin typeface="PT Serif"/>
                <a:ea typeface="PT Serif"/>
              </a:rPr>
              <a:t>УЧЁТ ПАЦИЕНТОВ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efefef"/>
                </a:solidFill>
                <a:latin typeface="PT Serif"/>
                <a:ea typeface="PT Serif"/>
              </a:rPr>
              <a:t>Данная программа содержит базу данных пациентов с указанием дат приёма , заключением врача и болезни.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83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"/>
          <p:cNvSpPr/>
          <p:nvPr/>
        </p:nvSpPr>
        <p:spPr>
          <a:xfrm>
            <a:off x="4668480" y="1456200"/>
            <a:ext cx="182844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100" spc="-1" strike="noStrike">
                <a:solidFill>
                  <a:srgbClr val="92d050"/>
                </a:solidFill>
                <a:latin typeface="PT Serif"/>
                <a:ea typeface="PT Serif"/>
              </a:rPr>
              <a:t>ФОРУМ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efefef"/>
                </a:solidFill>
                <a:latin typeface="PT Serif"/>
                <a:ea typeface="PT Serif"/>
              </a:rPr>
              <a:t>Данная программа содержит форум для помощи  студентов друг другу и уточнения спорных вопросов.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835" name="CustomShape 6"/>
          <p:cNvSpPr/>
          <p:nvPr/>
        </p:nvSpPr>
        <p:spPr>
          <a:xfrm>
            <a:off x="966240" y="3315600"/>
            <a:ext cx="182844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100" spc="-1" strike="noStrike">
                <a:solidFill>
                  <a:srgbClr val="92d050"/>
                </a:solidFill>
                <a:latin typeface="PT Serif"/>
                <a:ea typeface="PT Serif"/>
              </a:rPr>
              <a:t>КУРСЫ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efefef"/>
                </a:solidFill>
                <a:latin typeface="PT Serif"/>
                <a:ea typeface="PT Serif"/>
              </a:rPr>
              <a:t>Данная программа содержит видео материалы и тесты для изучения болезней и  лучшего усвоения материала.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836" name="CustomShape 7"/>
          <p:cNvSpPr/>
          <p:nvPr/>
        </p:nvSpPr>
        <p:spPr>
          <a:xfrm>
            <a:off x="3030480" y="3315600"/>
            <a:ext cx="182844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100" spc="-1" strike="noStrike">
                <a:solidFill>
                  <a:srgbClr val="92d050"/>
                </a:solidFill>
                <a:latin typeface="PT Serif"/>
                <a:ea typeface="PT Serif"/>
              </a:rPr>
              <a:t>ЛИЧНЫЙ КАБИНЕТ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100" spc="-1" strike="noStrike">
                <a:solidFill>
                  <a:srgbClr val="efefef"/>
                </a:solidFill>
                <a:latin typeface="PT Serif"/>
                <a:ea typeface="PT Serif"/>
              </a:rPr>
              <a:t>Эта функция позволяет защитить все данные о пациентах, также сохранить прогресс обучения .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685800" y="2726280"/>
            <a:ext cx="55141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1.</a:t>
            </a:r>
            <a:br/>
            <a:r>
              <a:rPr b="1" lang="ru-RU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Модель работы программы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TextShape 2"/>
          <p:cNvSpPr txBox="1"/>
          <p:nvPr/>
        </p:nvSpPr>
        <p:spPr>
          <a:xfrm>
            <a:off x="685800" y="3983040"/>
            <a:ext cx="55141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839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7393D5E3-AFBE-4CB0-ABB0-4969F0AABDEB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TextShape 1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A9F64043-B406-4F26-9BA2-8B92A71B60C8}" type="slidenum">
              <a:rPr b="1" lang="ru-RU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pic>
        <p:nvPicPr>
          <p:cNvPr id="841" name="Рисунок 2" descr=""/>
          <p:cNvPicPr/>
          <p:nvPr/>
        </p:nvPicPr>
        <p:blipFill>
          <a:blip r:embed="rId1"/>
          <a:stretch/>
        </p:blipFill>
        <p:spPr>
          <a:xfrm>
            <a:off x="371160" y="399960"/>
            <a:ext cx="8388000" cy="42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2690280" y="2251800"/>
            <a:ext cx="60001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МАКЕТЫ ДИЗАЙНА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TextShape 2"/>
          <p:cNvSpPr txBox="1"/>
          <p:nvPr/>
        </p:nvSpPr>
        <p:spPr>
          <a:xfrm>
            <a:off x="2690280" y="3336120"/>
            <a:ext cx="51433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800" spc="-1" strike="noStrike">
                <a:solidFill>
                  <a:srgbClr val="6aa84f"/>
                </a:solidFill>
                <a:latin typeface="PT Serif"/>
                <a:ea typeface="PT Serif"/>
              </a:rPr>
              <a:t>Данные макеты являются примерными и конечный результат может отличаться от исхлходного.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0EA8B6D0-47FC-48C4-AFB7-2948CF4E9492}" type="slidenum">
              <a:rPr b="1" lang="ru-RU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&lt;номер&gt;</a:t>
            </a:fld>
            <a:endParaRPr b="0" lang="ru-RU" sz="1100" spc="-1" strike="noStrike">
              <a:latin typeface="Times New Roman"/>
            </a:endParaRPr>
          </a:p>
        </p:txBody>
      </p:sp>
      <p:pic>
        <p:nvPicPr>
          <p:cNvPr id="845" name="Рисунок 2" descr=""/>
          <p:cNvPicPr/>
          <p:nvPr/>
        </p:nvPicPr>
        <p:blipFill>
          <a:blip r:embed="rId1"/>
          <a:srcRect l="65150" t="72524" r="11617" b="10909"/>
          <a:stretch/>
        </p:blipFill>
        <p:spPr>
          <a:xfrm>
            <a:off x="-176760" y="1194840"/>
            <a:ext cx="3002760" cy="214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LibreOffice/6.3.6.2$Linux_X86_64 LibreOffice_project/30$Build-2</Application>
  <Words>434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ПрограммистВсеяРуси</dc:creator>
  <dc:description/>
  <dc:language>ru-RU</dc:language>
  <cp:lastModifiedBy/>
  <dcterms:modified xsi:type="dcterms:W3CDTF">2020-06-12T16:51:38Z</dcterms:modified>
  <cp:revision>23</cp:revision>
  <dc:subject/>
  <dc:title>Название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