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67" r:id="rId6"/>
    <p:sldId id="287" r:id="rId7"/>
    <p:sldId id="286" r:id="rId8"/>
    <p:sldId id="259" r:id="rId9"/>
    <p:sldId id="260" r:id="rId10"/>
    <p:sldId id="262" r:id="rId11"/>
    <p:sldId id="261" r:id="rId12"/>
    <p:sldId id="263" r:id="rId13"/>
    <p:sldId id="264" r:id="rId14"/>
    <p:sldId id="265" r:id="rId15"/>
    <p:sldId id="268" r:id="rId16"/>
    <p:sldId id="269" r:id="rId17"/>
    <p:sldId id="270" r:id="rId18"/>
    <p:sldId id="271" r:id="rId19"/>
    <p:sldId id="272" r:id="rId20"/>
    <p:sldId id="279" r:id="rId21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20B0604020202020204" charset="-52"/>
      <p:regular r:id="rId29"/>
      <p:bold r:id="rId30"/>
      <p:italic r:id="rId31"/>
      <p:boldItalic r:id="rId32"/>
    </p:embeddedFont>
    <p:embeddedFont>
      <p:font typeface="PT Serif" panose="020B0604020202020204" charset="-52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21614A-4629-4346-9C54-46A4BD48094A}">
  <a:tblStyle styleId="{8221614A-4629-4346-9C54-46A4BD4809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79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5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88074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95838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97035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34052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63332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4652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355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01656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82555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6393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204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895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990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0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sz="3200" i="1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 i="1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sz="3200" i="1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8C5-53A6-4C69-B42E-1AFA952E10A4}" type="datetimeFigureOut">
              <a:rPr lang="ru-RU" smtClean="0"/>
              <a:t>25.05.2020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79950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4112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2"/>
                </a:solidFill>
              </a:rPr>
              <a:t>«</a:t>
            </a:r>
            <a:r>
              <a:rPr lang="ru-RU" dirty="0" err="1" smtClean="0">
                <a:solidFill>
                  <a:schemeClr val="bg2"/>
                </a:solidFill>
              </a:rPr>
              <a:t>МедАдВУЗ</a:t>
            </a:r>
            <a:r>
              <a:rPr lang="ru-RU" dirty="0" smtClean="0">
                <a:solidFill>
                  <a:schemeClr val="bg2"/>
                </a:solidFill>
              </a:rPr>
              <a:t>»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717779" y="780900"/>
            <a:ext cx="5444029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Используемые принципы </a:t>
            </a:r>
            <a:endParaRPr sz="3200" dirty="0"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624900" y="1804519"/>
            <a:ext cx="5121273" cy="2144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⊸"/>
            </a:pPr>
            <a:r>
              <a:rPr lang="ru-RU" sz="3200" dirty="0" smtClean="0"/>
              <a:t>Удобство программы</a:t>
            </a:r>
            <a:endParaRPr sz="3200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ru-RU" sz="3200" dirty="0" smtClean="0"/>
              <a:t>Понятный интерфейс</a:t>
            </a:r>
            <a:endParaRPr lang="ru-RU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ru-RU" sz="3200" dirty="0" smtClean="0"/>
              <a:t>Приятный дизайн</a:t>
            </a:r>
            <a:endParaRPr sz="3200" dirty="0" smtClean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7737" t="23718" r="29553" b="12500"/>
          <a:stretch/>
        </p:blipFill>
        <p:spPr>
          <a:xfrm>
            <a:off x="76200" y="0"/>
            <a:ext cx="8977745" cy="5133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1134" t="23580" r="806" b="11837"/>
          <a:stretch/>
        </p:blipFill>
        <p:spPr>
          <a:xfrm>
            <a:off x="-9483" y="598353"/>
            <a:ext cx="9153483" cy="3774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717776" y="780900"/>
            <a:ext cx="42639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717776" y="1513574"/>
            <a:ext cx="42639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28" name="Google Shape;328;p21" descr="office.jpg"/>
          <p:cNvPicPr preferRelativeResize="0"/>
          <p:nvPr/>
        </p:nvPicPr>
        <p:blipFill rotWithShape="1">
          <a:blip r:embed="rId3">
            <a:alphaModFix/>
          </a:blip>
          <a:srcRect l="10736" r="24817"/>
          <a:stretch/>
        </p:blipFill>
        <p:spPr>
          <a:xfrm>
            <a:off x="5829300" y="0"/>
            <a:ext cx="33146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6662" t="25284" r="25828" b="10322"/>
          <a:stretch/>
        </p:blipFill>
        <p:spPr>
          <a:xfrm>
            <a:off x="1" y="119889"/>
            <a:ext cx="9143999" cy="4903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51" name="Google Shape;351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33400" y="1564481"/>
          <a:ext cx="4991100" cy="2637500"/>
        </p:xfrm>
        <a:graphic>
          <a:graphicData uri="http://schemas.openxmlformats.org/drawingml/2006/table">
            <a:tbl>
              <a:tblPr>
                <a:noFill/>
                <a:tableStyleId>{8221614A-4629-4346-9C54-46A4BD48094A}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6556" t="27557" r="25616" b="8617"/>
          <a:stretch/>
        </p:blipFill>
        <p:spPr>
          <a:xfrm>
            <a:off x="0" y="118333"/>
            <a:ext cx="9144000" cy="4837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775550"/>
            <a:ext cx="8315325" cy="42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57" name="Google Shape;357;p25"/>
          <p:cNvSpPr txBox="1">
            <a:spLocks noGrp="1"/>
          </p:cNvSpPr>
          <p:nvPr>
            <p:ph type="title" idx="4294967295"/>
          </p:nvPr>
        </p:nvSpPr>
        <p:spPr>
          <a:xfrm>
            <a:off x="0" y="171450"/>
            <a:ext cx="5916613" cy="696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209800" y="1322025"/>
            <a:ext cx="557700" cy="69750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 rot="5400000">
            <a:off x="1433475" y="214807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 rot="5400000">
            <a:off x="3043200" y="363397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 rot="5400000">
            <a:off x="4710012" y="39483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/>
          <p:nvPr/>
        </p:nvSpPr>
        <p:spPr>
          <a:xfrm rot="5400000">
            <a:off x="4090950" y="18909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"/>
          <p:cNvSpPr/>
          <p:nvPr/>
        </p:nvSpPr>
        <p:spPr>
          <a:xfrm rot="5400000">
            <a:off x="6876725" y="239572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"/>
          <p:cNvSpPr/>
          <p:nvPr/>
        </p:nvSpPr>
        <p:spPr>
          <a:xfrm rot="5400000">
            <a:off x="7605675" y="41295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/>
          <a:srcRect l="6768" t="19792" r="24870" b="15436"/>
          <a:stretch/>
        </p:blipFill>
        <p:spPr>
          <a:xfrm>
            <a:off x="0" y="106446"/>
            <a:ext cx="9144000" cy="4871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74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16</a:t>
            </a:fld>
            <a:endParaRPr>
              <a:solidFill>
                <a:srgbClr val="6AA84F"/>
              </a:solidFill>
            </a:endParaRPr>
          </a:p>
        </p:txBody>
      </p:sp>
      <p:sp>
        <p:nvSpPr>
          <p:cNvPr id="370" name="Google Shape;370;p26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89,526,124</a:t>
            </a:r>
            <a:endParaRPr sz="7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Whoa! That’s a big number, aren’t you proud?</a:t>
            </a:r>
            <a:endParaRPr sz="7200">
              <a:solidFill>
                <a:srgbClr val="FFFF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6768" t="21307" r="25616" b="14110"/>
          <a:stretch/>
        </p:blipFill>
        <p:spPr>
          <a:xfrm>
            <a:off x="0" y="116549"/>
            <a:ext cx="9144000" cy="4910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0" y="6477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0" y="35814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0" y="41163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ctrTitle" idx="4294967295"/>
          </p:nvPr>
        </p:nvSpPr>
        <p:spPr>
          <a:xfrm>
            <a:off x="0" y="2143125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294967295"/>
          </p:nvPr>
        </p:nvSpPr>
        <p:spPr>
          <a:xfrm>
            <a:off x="0" y="2678113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6875" t="23580" r="25510" b="11269"/>
          <a:stretch/>
        </p:blipFill>
        <p:spPr>
          <a:xfrm>
            <a:off x="0" y="113999"/>
            <a:ext cx="9144000" cy="4953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title" idx="4294967295"/>
          </p:nvPr>
        </p:nvSpPr>
        <p:spPr>
          <a:xfrm>
            <a:off x="0" y="781050"/>
            <a:ext cx="5916613" cy="696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0" y="1909250"/>
            <a:ext cx="3160500" cy="1681800"/>
          </a:xfrm>
          <a:prstGeom prst="homePlate">
            <a:avLst>
              <a:gd name="adj" fmla="val 30129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40738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5542252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6982" t="27179" r="25615" b="8048"/>
          <a:stretch/>
        </p:blipFill>
        <p:spPr>
          <a:xfrm>
            <a:off x="0" y="39925"/>
            <a:ext cx="9144000" cy="4940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ctrTitle" idx="4294967295"/>
          </p:nvPr>
        </p:nvSpPr>
        <p:spPr>
          <a:xfrm>
            <a:off x="624900" y="1466857"/>
            <a:ext cx="773689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 smtClean="0"/>
              <a:t>Справочнику </a:t>
            </a:r>
            <a:br>
              <a:rPr lang="ru-RU" sz="5400" dirty="0" smtClean="0"/>
            </a:br>
            <a:r>
              <a:rPr lang="ru-RU" sz="5400" dirty="0" smtClean="0"/>
              <a:t>быть</a:t>
            </a:r>
            <a:r>
              <a:rPr lang="en" sz="5400" dirty="0" smtClean="0"/>
              <a:t>!</a:t>
            </a:r>
            <a:endParaRPr sz="5400" dirty="0"/>
          </a:p>
        </p:txBody>
      </p:sp>
      <p:sp>
        <p:nvSpPr>
          <p:cNvPr id="448" name="Google Shape;448;p35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600" dirty="0" smtClean="0"/>
              <a:t>Мы уверены в качестве нашего проекта , а вы</a:t>
            </a:r>
            <a:r>
              <a:rPr lang="en" sz="3600" dirty="0" smtClean="0"/>
              <a:t>?</a:t>
            </a:r>
            <a:endParaRPr sz="3600" dirty="0"/>
          </a:p>
        </p:txBody>
      </p:sp>
      <p:sp>
        <p:nvSpPr>
          <p:cNvPr id="450" name="Google Shape;450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860478" y="40851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 smtClean="0"/>
              <a:t>МедАдВуз</a:t>
            </a:r>
            <a:endParaRPr sz="3600" dirty="0"/>
          </a:p>
        </p:txBody>
      </p:sp>
      <p:sp>
        <p:nvSpPr>
          <p:cNvPr id="3" name="AutoShape 4" descr="https://image.flaticon.com/icons/svg/2490/2490419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Google Shape;264;p13"/>
          <p:cNvSpPr txBox="1"/>
          <p:nvPr/>
        </p:nvSpPr>
        <p:spPr>
          <a:xfrm>
            <a:off x="860478" y="1106010"/>
            <a:ext cx="3169403" cy="255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Основной целью данного проекта является структуризация знаний студентов медицинских институтов.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Так же данная программа поможет в освоении  изученного материала.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Данная программа может выступать не только как справочник, но  и как база данных пациентов.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Благодаря умному поиску вы можете найти заболевание не только по названию и коду в общем реестре , но и по симптомам.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u-RU" sz="1100" dirty="0" smtClean="0">
              <a:solidFill>
                <a:schemeClr val="tx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503093" y="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/>
              <a:t>Команда проекта</a:t>
            </a:r>
            <a:endParaRPr sz="4800" dirty="0"/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18509" y="1159800"/>
            <a:ext cx="16105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92D050"/>
                </a:solidFill>
              </a:rPr>
              <a:t>Максим Зубко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FF"/>
                </a:solidFill>
              </a:rPr>
              <a:t>Менеджер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FFFF"/>
                </a:solidFill>
              </a:rPr>
              <a:t>Разработчик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457" y="3158473"/>
            <a:ext cx="12618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92D050"/>
                </a:solidFill>
              </a:rPr>
              <a:t>Екатерина</a:t>
            </a:r>
          </a:p>
          <a:p>
            <a:r>
              <a:rPr lang="ru-RU" sz="1600" b="1" dirty="0" smtClean="0">
                <a:solidFill>
                  <a:srgbClr val="92D050"/>
                </a:solidFill>
              </a:rPr>
              <a:t>Остапенко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Разработчик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2421" y="2505932"/>
            <a:ext cx="13388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92D050"/>
                </a:solidFill>
              </a:rPr>
              <a:t>Антон </a:t>
            </a:r>
          </a:p>
          <a:p>
            <a:r>
              <a:rPr lang="ru-RU" sz="1600" b="1" dirty="0" smtClean="0">
                <a:solidFill>
                  <a:srgbClr val="92D050"/>
                </a:solidFill>
              </a:rPr>
              <a:t>Кленников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Дизайнер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848" y="2221374"/>
            <a:ext cx="12410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92D050"/>
                </a:solidFill>
              </a:rPr>
              <a:t>Максим</a:t>
            </a:r>
          </a:p>
          <a:p>
            <a:r>
              <a:rPr lang="ru-RU" sz="1600" b="1" dirty="0" smtClean="0">
                <a:solidFill>
                  <a:srgbClr val="92D050"/>
                </a:solidFill>
              </a:rPr>
              <a:t>Родин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Разработчик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4975" y="3666304"/>
            <a:ext cx="11737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92D050"/>
                </a:solidFill>
              </a:rPr>
              <a:t>Евгения</a:t>
            </a:r>
          </a:p>
          <a:p>
            <a:r>
              <a:rPr lang="ru-RU" sz="1600" b="1" dirty="0" err="1" smtClean="0">
                <a:solidFill>
                  <a:srgbClr val="92D050"/>
                </a:solidFill>
              </a:rPr>
              <a:t>Колянова</a:t>
            </a:r>
            <a:endParaRPr lang="ru-RU" sz="1600" b="1" dirty="0" smtClean="0">
              <a:solidFill>
                <a:srgbClr val="92D050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Дизайнер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9943" y="2517084"/>
            <a:ext cx="14109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92D050"/>
                </a:solidFill>
              </a:rPr>
              <a:t>Полина </a:t>
            </a:r>
          </a:p>
          <a:p>
            <a:r>
              <a:rPr lang="ru-RU" sz="1600" b="1" dirty="0" err="1" smtClean="0">
                <a:solidFill>
                  <a:srgbClr val="92D050"/>
                </a:solidFill>
              </a:rPr>
              <a:t>Лутовинова</a:t>
            </a:r>
            <a:endParaRPr lang="ru-RU" sz="1600" b="1" dirty="0" smtClean="0">
              <a:solidFill>
                <a:srgbClr val="92D050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Аналитик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457" y="4100939"/>
            <a:ext cx="12410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92D050"/>
                </a:solidFill>
              </a:rPr>
              <a:t>Мария</a:t>
            </a:r>
          </a:p>
          <a:p>
            <a:r>
              <a:rPr lang="ru-RU" sz="1600" b="1" dirty="0" smtClean="0">
                <a:solidFill>
                  <a:srgbClr val="92D050"/>
                </a:solidFill>
              </a:rPr>
              <a:t>Никитина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Разработчик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9943" y="3666304"/>
            <a:ext cx="15103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92D050"/>
                </a:solidFill>
              </a:rPr>
              <a:t>Наталья </a:t>
            </a:r>
          </a:p>
          <a:p>
            <a:r>
              <a:rPr lang="ru-RU" sz="1600" b="1" dirty="0" smtClean="0">
                <a:solidFill>
                  <a:srgbClr val="92D050"/>
                </a:solidFill>
              </a:rPr>
              <a:t>Колесникова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Технический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 писатель</a:t>
            </a:r>
            <a:endParaRPr lang="ru-RU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725485" y="360464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Состав успеха нашего проекта</a:t>
            </a:r>
            <a:endParaRPr dirty="0"/>
          </a:p>
        </p:txBody>
      </p:sp>
      <p:sp>
        <p:nvSpPr>
          <p:cNvPr id="341" name="Google Shape;341;p23"/>
          <p:cNvSpPr/>
          <p:nvPr/>
        </p:nvSpPr>
        <p:spPr>
          <a:xfrm>
            <a:off x="3818060" y="1587964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Простота</a:t>
            </a:r>
            <a:endParaRPr sz="1800" dirty="0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2227673" y="1587964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Удобство</a:t>
            </a:r>
            <a:endParaRPr sz="1800" dirty="0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2950130" y="2628428"/>
            <a:ext cx="2006333" cy="1964354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Интерес потребителей</a:t>
            </a:r>
            <a:endParaRPr dirty="0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860478" y="40851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/>
              <a:t>Для </a:t>
            </a:r>
            <a:r>
              <a:rPr lang="ru-RU" sz="3600" dirty="0" smtClean="0">
                <a:solidFill>
                  <a:schemeClr val="bg2"/>
                </a:solidFill>
              </a:rPr>
              <a:t>чег</a:t>
            </a:r>
            <a:r>
              <a:rPr lang="ru-RU" sz="3600" dirty="0" smtClean="0">
                <a:solidFill>
                  <a:schemeClr val="bg2"/>
                </a:solidFill>
              </a:rPr>
              <a:t>о</a:t>
            </a:r>
            <a:r>
              <a:rPr lang="ru-RU" sz="3600" dirty="0" smtClean="0"/>
              <a:t> необходим ?</a:t>
            </a:r>
            <a:endParaRPr sz="3600" dirty="0"/>
          </a:p>
        </p:txBody>
      </p:sp>
      <p:sp>
        <p:nvSpPr>
          <p:cNvPr id="3" name="AutoShape 4" descr="https://image.flaticon.com/icons/svg/2490/2490419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8412" y="1988392"/>
            <a:ext cx="2005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Структуризация знаний в одном месте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93103" y="2024105"/>
            <a:ext cx="1890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Получение помощи от других студентов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28412" y="3981557"/>
            <a:ext cx="2519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Увеличение качества самоконтроля усвоения материалов в форме тестов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93104" y="3981557"/>
            <a:ext cx="2116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Облегчение ведения историй болезней пациентов</a:t>
            </a:r>
          </a:p>
          <a:p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r="53295" b="63699"/>
          <a:stretch/>
        </p:blipFill>
        <p:spPr>
          <a:xfrm>
            <a:off x="1194954" y="1111423"/>
            <a:ext cx="1055614" cy="84680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0" b="61818"/>
          <a:stretch/>
        </p:blipFill>
        <p:spPr>
          <a:xfrm>
            <a:off x="3819078" y="1111423"/>
            <a:ext cx="1097416" cy="89209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38788" r="59293" b="38586"/>
          <a:stretch/>
        </p:blipFill>
        <p:spPr>
          <a:xfrm>
            <a:off x="1194954" y="2972661"/>
            <a:ext cx="1297396" cy="93747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2" t="40606" r="21919" b="30707"/>
          <a:stretch/>
        </p:blipFill>
        <p:spPr>
          <a:xfrm>
            <a:off x="3819078" y="2846981"/>
            <a:ext cx="872837" cy="105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860478" y="40851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/>
              <a:t>Основные функции</a:t>
            </a:r>
            <a:endParaRPr sz="3600" dirty="0"/>
          </a:p>
        </p:txBody>
      </p:sp>
      <p:sp>
        <p:nvSpPr>
          <p:cNvPr id="263" name="Google Shape;263;p13"/>
          <p:cNvSpPr txBox="1"/>
          <p:nvPr/>
        </p:nvSpPr>
        <p:spPr>
          <a:xfrm>
            <a:off x="860478" y="1429040"/>
            <a:ext cx="1934589" cy="156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u-RU" sz="1100" b="1" dirty="0" smtClean="0">
                <a:solidFill>
                  <a:srgbClr val="92D050"/>
                </a:solidFill>
                <a:latin typeface="PT Serif"/>
                <a:ea typeface="PT Serif"/>
                <a:cs typeface="PT Serif"/>
                <a:sym typeface="PT Serif"/>
              </a:rPr>
              <a:t>СПРАВОЧНИК БОЛЕЗНЕЙ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u-RU" sz="1100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В программе реализован справочник всех болезней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u-RU" sz="1100" dirty="0" smtClean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Болезни могут сортироваться по названиям и кодам.</a:t>
            </a:r>
          </a:p>
        </p:txBody>
      </p:sp>
      <p:sp>
        <p:nvSpPr>
          <p:cNvPr id="264" name="Google Shape;264;p13"/>
          <p:cNvSpPr txBox="1"/>
          <p:nvPr/>
        </p:nvSpPr>
        <p:spPr>
          <a:xfrm>
            <a:off x="2947467" y="1429040"/>
            <a:ext cx="1828888" cy="156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100" b="1" dirty="0" smtClean="0">
                <a:solidFill>
                  <a:srgbClr val="92D050"/>
                </a:solidFill>
                <a:latin typeface="PT Serif"/>
                <a:ea typeface="PT Serif"/>
                <a:cs typeface="PT Serif"/>
                <a:sym typeface="PT Serif"/>
              </a:rPr>
              <a:t>УЧЁТ ПАЦИЕНТОВ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100" dirty="0" smtClean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Данная программа содержит базу данных пациентов с указанием дат приёма , заключением врача и болезни.</a:t>
            </a:r>
            <a:endParaRPr lang="ru-RU" sz="1100" dirty="0" smtClean="0">
              <a:solidFill>
                <a:schemeClr val="tx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" name="AutoShape 4" descr="https://image.flaticon.com/icons/svg/2490/2490419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Google Shape;264;p13"/>
          <p:cNvSpPr txBox="1"/>
          <p:nvPr/>
        </p:nvSpPr>
        <p:spPr>
          <a:xfrm>
            <a:off x="4668487" y="1456054"/>
            <a:ext cx="1828888" cy="156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100" b="1" dirty="0" smtClean="0">
                <a:solidFill>
                  <a:srgbClr val="92D050"/>
                </a:solidFill>
                <a:latin typeface="PT Serif"/>
                <a:ea typeface="PT Serif"/>
                <a:cs typeface="PT Serif"/>
                <a:sym typeface="PT Serif"/>
              </a:rPr>
              <a:t>ФОРУМ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100" dirty="0" smtClean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Данная программа содержит форум для помощи  студентов друг другу и уточнения спорных вопросов.</a:t>
            </a:r>
            <a:endParaRPr lang="ru-RU" sz="1100" dirty="0" smtClean="0">
              <a:solidFill>
                <a:schemeClr val="tx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" name="Google Shape;264;p13"/>
          <p:cNvSpPr txBox="1"/>
          <p:nvPr/>
        </p:nvSpPr>
        <p:spPr>
          <a:xfrm>
            <a:off x="966179" y="3315612"/>
            <a:ext cx="1828888" cy="156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100" b="1" dirty="0" smtClean="0">
                <a:solidFill>
                  <a:srgbClr val="92D050"/>
                </a:solidFill>
                <a:latin typeface="PT Serif"/>
                <a:ea typeface="PT Serif"/>
                <a:cs typeface="PT Serif"/>
                <a:sym typeface="PT Serif"/>
              </a:rPr>
              <a:t>КУРСЫ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100" dirty="0" smtClean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Данная программа содержит видео материалы и тесты для изучения болезней и  лучшего усвоения материала.</a:t>
            </a:r>
            <a:endParaRPr lang="ru-RU" sz="1100" dirty="0" smtClean="0">
              <a:solidFill>
                <a:schemeClr val="tx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0" name="Google Shape;264;p13"/>
          <p:cNvSpPr txBox="1"/>
          <p:nvPr/>
        </p:nvSpPr>
        <p:spPr>
          <a:xfrm>
            <a:off x="3030506" y="3315612"/>
            <a:ext cx="1828888" cy="156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100" b="1" dirty="0" smtClean="0">
                <a:solidFill>
                  <a:srgbClr val="92D050"/>
                </a:solidFill>
                <a:latin typeface="PT Serif"/>
                <a:ea typeface="PT Serif"/>
                <a:cs typeface="PT Serif"/>
                <a:sym typeface="PT Serif"/>
              </a:rPr>
              <a:t>ЛИЧНЫЙ КАБИНЕТ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100" dirty="0" smtClean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Эта функция позволяет защитить все данные о пациентах, также сохранить прогресс обучения .</a:t>
            </a:r>
          </a:p>
        </p:txBody>
      </p:sp>
    </p:spTree>
    <p:extLst>
      <p:ext uri="{BB962C8B-B14F-4D97-AF65-F5344CB8AC3E}">
        <p14:creationId xmlns:p14="http://schemas.microsoft.com/office/powerpoint/2010/main" val="23933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Модель работы программы</a:t>
            </a:r>
            <a:endParaRPr dirty="0"/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" y="399925"/>
            <a:ext cx="8388205" cy="4244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ctrTitle" idx="4294967295"/>
          </p:nvPr>
        </p:nvSpPr>
        <p:spPr>
          <a:xfrm>
            <a:off x="2690380" y="2251750"/>
            <a:ext cx="600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 smtClean="0">
                <a:solidFill>
                  <a:schemeClr val="dk1"/>
                </a:solidFill>
              </a:rPr>
              <a:t>МАКЕТЫ ДИЗАЙНА</a:t>
            </a:r>
            <a:endParaRPr sz="7200" dirty="0">
              <a:solidFill>
                <a:schemeClr val="dk1"/>
              </a:solidFill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2690380" y="3336098"/>
            <a:ext cx="514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2"/>
                </a:solidFill>
              </a:rPr>
              <a:t>Данные макеты являются примерными и конечный результат может отличаться от </a:t>
            </a:r>
            <a:r>
              <a:rPr lang="ru-RU" sz="1800" dirty="0" err="1" smtClean="0">
                <a:solidFill>
                  <a:schemeClr val="dk2"/>
                </a:solidFill>
              </a:rPr>
              <a:t>исхлходного</a:t>
            </a:r>
            <a:r>
              <a:rPr lang="ru-RU" sz="1800" dirty="0" smtClean="0">
                <a:solidFill>
                  <a:schemeClr val="dk2"/>
                </a:solidFill>
              </a:rPr>
              <a:t>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1" t="72525" r="11617" b="10909"/>
          <a:stretch/>
        </p:blipFill>
        <p:spPr>
          <a:xfrm>
            <a:off x="-176646" y="1194847"/>
            <a:ext cx="3002973" cy="2141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434</Words>
  <Application>Microsoft Office PowerPoint</Application>
  <PresentationFormat>Экран (16:9)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Calibri Light</vt:lpstr>
      <vt:lpstr>Abril Fatface</vt:lpstr>
      <vt:lpstr>Calibri</vt:lpstr>
      <vt:lpstr>Montserrat</vt:lpstr>
      <vt:lpstr>PT Serif</vt:lpstr>
      <vt:lpstr>Arial</vt:lpstr>
      <vt:lpstr>Balthasar template</vt:lpstr>
      <vt:lpstr>Office Theme</vt:lpstr>
      <vt:lpstr>«МедАдВУЗ»</vt:lpstr>
      <vt:lpstr>МедАдВуз</vt:lpstr>
      <vt:lpstr>Команда проекта</vt:lpstr>
      <vt:lpstr>Состав успеха нашего проекта</vt:lpstr>
      <vt:lpstr>Для чего необходим ?</vt:lpstr>
      <vt:lpstr>Основные функции</vt:lpstr>
      <vt:lpstr>1. Модель работы программы</vt:lpstr>
      <vt:lpstr>Презентация PowerPoint</vt:lpstr>
      <vt:lpstr>МАКЕТЫ ДИЗАЙНА</vt:lpstr>
      <vt:lpstr>Используемые принципы </vt:lpstr>
      <vt:lpstr>Презентация PowerPoint</vt:lpstr>
      <vt:lpstr>In two or three columns</vt:lpstr>
      <vt:lpstr>A picture is worth a thousand words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Справочнику  быть!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ПрограммистВсеяРуси</dc:creator>
  <cp:lastModifiedBy>ПрограммистВсеяРуси</cp:lastModifiedBy>
  <cp:revision>20</cp:revision>
  <dcterms:modified xsi:type="dcterms:W3CDTF">2020-05-25T11:55:53Z</dcterms:modified>
</cp:coreProperties>
</file>