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vkhoroz/python-trainin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https://github.com/vkhoroz/python-training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https://developers.google.com/edu/python/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Are we going to use pull requests?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https://github.com/yrunts/python-for-qa/blob/master/0-course-introduction/homework.rst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s.google.com/edu/python/" TargetMode="External"/><Relationship Id="rId4" Type="http://schemas.openxmlformats.org/officeDocument/2006/relationships/hyperlink" Target="https://github.com/vkhoroz/python-trai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for QA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912" y="781475"/>
            <a:ext cx="19526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Expectations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2016575"/>
            <a:ext cx="3999900" cy="29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Learn Python basics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Discover Python ecosystem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Explore new tools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 scripts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Try yourself as a programmer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2016575"/>
            <a:ext cx="3999900" cy="22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depth understanding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D1 level in Python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30800"/>
            <a:ext cx="8429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Automate daily routine tasks by writing reusable scripts using Python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Structure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8 lectures for approximately 1 hour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additional sessions on demand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home tasks with 3 levels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final exam and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mentoring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Recommendations: start any other Python tutorial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rgbClr val="4A86E8"/>
                </a:solidFill>
                <a:hlinkClick r:id="rId3"/>
              </a:rPr>
              <a:t>Google's Python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rgbClr val="4A86E8"/>
                </a:solidFill>
                <a:hlinkClick r:id="rId4"/>
              </a:rPr>
              <a:t>vkhoroz/python-training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 to 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basics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Control flows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intermediate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Regular expressions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with web services, JSON and XML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science tools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Working Environment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4" y="1588824"/>
            <a:ext cx="2294422" cy="253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925" y="1588825"/>
            <a:ext cx="2672975" cy="240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500" y="15888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987" y="1539062"/>
            <a:ext cx="4946025" cy="20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75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VirtualBox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Run Ubuntu virtual machine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GitHub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Create account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Setup access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Create new repository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Practice with Git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Complete Git tutorial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Initialise local git repository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Create directories structure for homeworks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 README file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Push changes to GitHub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PyCharm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Luck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