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python.org/2/library/re.html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python.org/2/tutorial/inputoutput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python.org/2/tutorial/inputoutput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and read example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https://docs.python.org/2/library/tempfile.html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 error - 5 + 'a'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Value error - int('10.234')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VS example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without headers + use different separator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file from the same folder as python 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https://docs.python.org/2/library/datetime.html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https://docs.python.org/2/library/re.html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Re.sub - all matches, but could specify count for limit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example from here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with sorted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Example - remove empty elements from list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&gt;&gt;&gt; users = [('anna', 21), ('petro', 34), ('ivan', 55)]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&gt;&gt;&gt; map(lambda x: (x[0], x[1] + 1), users)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[('anna', 22), ('petro', 35), ('ivan', 56)]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3.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with Counter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https://docs.python.org/2/tutorial/inputoutput.html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writelines accepts sequence, write - str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context manager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https://docs.python.org/2/tutorial/inputoutput.html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writelines accepts sequence, write - str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context manager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https://docs.python.org/2/library/filesys.html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gif"/><Relationship Id="rId4" Type="http://schemas.openxmlformats.org/officeDocument/2006/relationships/image" Target="../media/image0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aw.githubusercontent.com/yrunts/python-for-qa/master/3-python-intermediate/logs.tx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python.org/2/tutorial/modules.html" TargetMode="External"/><Relationship Id="rId4" Type="http://schemas.openxmlformats.org/officeDocument/2006/relationships/hyperlink" Target="https://docs.python.org/2/tutorial/inputoutput.html" TargetMode="External"/><Relationship Id="rId10" Type="http://schemas.openxmlformats.org/officeDocument/2006/relationships/hyperlink" Target="https://docs.python.org/2/library/re.html" TargetMode="External"/><Relationship Id="rId9" Type="http://schemas.openxmlformats.org/officeDocument/2006/relationships/hyperlink" Target="https://docs.python.org/2/library/datetime.html" TargetMode="External"/><Relationship Id="rId5" Type="http://schemas.openxmlformats.org/officeDocument/2006/relationships/hyperlink" Target="http://www.secnetix.de/olli/Python/list_comprehensions.hawk" TargetMode="External"/><Relationship Id="rId6" Type="http://schemas.openxmlformats.org/officeDocument/2006/relationships/hyperlink" Target="https://doughellmann.com/blog/2009/06/19/python-exception-handling-techniques/" TargetMode="External"/><Relationship Id="rId7" Type="http://schemas.openxmlformats.org/officeDocument/2006/relationships/hyperlink" Target="https://docs.python.org/2/library/csv.html" TargetMode="External"/><Relationship Id="rId8" Type="http://schemas.openxmlformats.org/officeDocument/2006/relationships/hyperlink" Target="https://docs.python.org/2/library/tempfile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yrunts/python-for-qa/blob/master/3-python-intermediate/homework.rs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26925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for QA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Intermediate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912" y="781475"/>
            <a:ext cx="19526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Tempfile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3677100" cy="99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tempfile.TemporaryFile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tempfile.NamedTemporaryFile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875" y="1152474"/>
            <a:ext cx="4749424" cy="32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exception is an event, which occurs during the execution of a program, that disrupts the normal flow of the program's instructions: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ZeroDivisionError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NameError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TypeError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ValueError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IndexError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IOError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Exceptions Handling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4828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100"/>
              <a:t>try: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100"/>
              <a:t>    #  operations here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100"/>
              <a:t>except TypeError: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100"/>
              <a:t>    #  case if TypeError was raised in try block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100"/>
              <a:t>except ValueError as 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100"/>
              <a:t>    #  case if TypeError was raised in try block, exception is assigned to 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100"/>
              <a:t>else: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100"/>
              <a:t>    #  optional, exception wasn't raised in try block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100"/>
              <a:t>finally: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100"/>
              <a:t>    #  optional, execute this block in any case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799" y="2861899"/>
            <a:ext cx="4828501" cy="202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 Statement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try: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    f = open('integers.txt', 'r')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    s = f.readline()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    i = int(s.strip())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    print(i)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except ValueError: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    print('No valid integer in line.')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finally: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    f.close()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with open('integers.txt', 'r') as 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    try: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        s = f.readline()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        i = int(s.strip())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        print(i)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    except ValueError: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        print('No valid integer in line.')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CSV Read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csv readers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csv.reader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csv.DictReader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250" y="1293750"/>
            <a:ext cx="5064049" cy="36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CSV Write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8025"/>
            <a:ext cx="6515875" cy="359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Import standard modules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full path to file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Copy directory and remove origin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File read/write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temporary file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CSV read/write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Working with Date and Time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datetime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timedelta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725" y="2483825"/>
            <a:ext cx="2494574" cy="24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Regular Expressions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2681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compile()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search()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match()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split()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findall()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sub()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flags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re.IGNORECASE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re.MULTILINE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Match Object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group()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groups()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675" y="1152474"/>
            <a:ext cx="5386150" cy="35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current date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Print data in ISO and user specified formats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Parse date from string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two days to date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current UTC time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 all occurrences using regular expression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Match string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Substitute matching regexp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Comprehension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70025"/>
            <a:ext cx="8520600" cy="47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 comprehension is an elegant way to define and create list in Python.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641012"/>
            <a:ext cx="58102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224" y="3201944"/>
            <a:ext cx="4160050" cy="16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Keywords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lambda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sorted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csv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tempfile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try … except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datetime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shutil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script to process Nginx </a:t>
            </a:r>
            <a:r>
              <a:rPr lang="en" u="sng">
                <a:solidFill>
                  <a:srgbClr val="4A86E8"/>
                </a:solidFill>
                <a:hlinkClick r:id="rId3"/>
              </a:rPr>
              <a:t>log file</a:t>
            </a:r>
            <a:r>
              <a:rPr lang="en"/>
              <a:t>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Convert logs to CSV with columns: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ip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date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time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HTTP method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URL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response status code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Dates should be converted to UTC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temporary file as storage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Copy result to current directory only if convert process finished successfully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en" u="sng">
                <a:solidFill>
                  <a:srgbClr val="4A86E8"/>
                </a:solidFill>
                <a:hlinkClick r:id="rId3"/>
              </a:rPr>
              <a:t>Modules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en" u="sng">
                <a:solidFill>
                  <a:srgbClr val="4A86E8"/>
                </a:solidFill>
                <a:hlinkClick r:id="rId4"/>
              </a:rPr>
              <a:t>Input and Output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en" u="sng">
                <a:solidFill>
                  <a:srgbClr val="4A86E8"/>
                </a:solidFill>
                <a:hlinkClick r:id="rId5"/>
              </a:rPr>
              <a:t>List Comprehension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en" u="sng">
                <a:solidFill>
                  <a:srgbClr val="4A86E8"/>
                </a:solidFill>
                <a:hlinkClick r:id="rId6"/>
              </a:rPr>
              <a:t>Exceptions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en" u="sng">
                <a:solidFill>
                  <a:srgbClr val="4A86E8"/>
                </a:solidFill>
                <a:hlinkClick r:id="rId7"/>
              </a:rPr>
              <a:t>CSV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en" u="sng">
                <a:solidFill>
                  <a:srgbClr val="4A86E8"/>
                </a:solidFill>
                <a:hlinkClick r:id="rId8"/>
              </a:rPr>
              <a:t>Tempfile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en" u="sng">
                <a:solidFill>
                  <a:srgbClr val="4A86E8"/>
                </a:solidFill>
                <a:hlinkClick r:id="rId9"/>
              </a:rPr>
              <a:t>Datetime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en" u="sng">
                <a:solidFill>
                  <a:srgbClr val="4A86E8"/>
                </a:solidFill>
                <a:hlinkClick r:id="rId10"/>
              </a:rPr>
              <a:t>Regular Expressions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Solve nexts </a:t>
            </a:r>
            <a:r>
              <a:rPr lang="en" u="sng">
                <a:solidFill>
                  <a:srgbClr val="4A86E8"/>
                </a:solidFill>
                <a:hlinkClick r:id="rId3"/>
              </a:rPr>
              <a:t>tasks</a:t>
            </a:r>
            <a:r>
              <a:rPr lang="en">
                <a:solidFill>
                  <a:srgbClr val="4A86E8"/>
                </a:solidFill>
              </a:rPr>
              <a:t>. 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Level 1 - 1 point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Level 2 - 2 points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Level 3 - 4 points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Please create task*.py file for each problem solution in directory lesson3, where * is task number.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Lambda Expressions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Anonymous functions are created using </a:t>
            </a:r>
            <a:r>
              <a:rPr b="1" lang="en"/>
              <a:t>lambda</a:t>
            </a:r>
            <a:r>
              <a:rPr lang="en"/>
              <a:t> keyword.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859926"/>
            <a:ext cx="6990596" cy="20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Functional Programming Tools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map()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filter()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reduce()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050" y="1704075"/>
            <a:ext cx="2902248" cy="290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 Generate list with integers divisible by 5 using: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List comprehension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Filter function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Apply transformation items in list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Multiple all numbers in 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Modules and Packages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Standard modules: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sys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collections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Packages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__init__.py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Import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import sys.argv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from sys import argv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350" y="2221300"/>
            <a:ext cx="2682950" cy="23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175" y="1199049"/>
            <a:ext cx="4772650" cy="302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311700" y="1199050"/>
            <a:ext cx="4011300" cy="341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open(file_name, mode) - returns file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File object methods: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close()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readline()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seek()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writelines()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and Write Example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3349"/>
            <a:ext cx="5371224" cy="35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and Directory Access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43000"/>
            <a:ext cx="8520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os.path</a:t>
            </a:r>
          </a:p>
          <a:p>
            <a:pPr indent="-228600" lvl="1" marL="9144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dirname</a:t>
            </a:r>
          </a:p>
          <a:p>
            <a:pPr indent="-228600" lvl="1" marL="9144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exists</a:t>
            </a:r>
          </a:p>
          <a:p>
            <a:pPr indent="-228600" lvl="1" marL="9144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join</a:t>
            </a:r>
          </a:p>
          <a:p>
            <a:pPr indent="-228600" lvl="1" marL="9144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walk</a:t>
            </a:r>
          </a:p>
          <a:p>
            <a:pPr indent="-228600" lvl="0" marL="4572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filecmp</a:t>
            </a:r>
          </a:p>
          <a:p>
            <a:pPr indent="-228600" lvl="1" marL="9144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cmp</a:t>
            </a:r>
          </a:p>
          <a:p>
            <a:pPr indent="-228600" lvl="1" marL="9144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cmpfiles</a:t>
            </a:r>
          </a:p>
          <a:p>
            <a:pPr indent="-228600" lvl="0" marL="4572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shutil</a:t>
            </a:r>
          </a:p>
          <a:p>
            <a:pPr indent="-228600" lvl="1" marL="9144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copy</a:t>
            </a:r>
          </a:p>
          <a:p>
            <a:pPr indent="-228600" lvl="1" marL="9144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rmtree</a:t>
            </a:r>
          </a:p>
          <a:p>
            <a:pPr indent="-228600" lvl="1" marL="9144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move</a:t>
            </a:r>
          </a:p>
          <a:p>
            <a:pPr indent="-228600" lvl="1" marL="9144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make_archive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800" y="2258850"/>
            <a:ext cx="47625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