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python-guide.org/en/latest/dev/virtualenvs/" TargetMode="External"/><Relationship Id="rId3" Type="http://schemas.openxmlformats.org/officeDocument/2006/relationships/hyperlink" Target="http://www.tylerbutler.com/2012/05/how-to-install-python-pip-and-virtualenv-on-windows-with-powershell/" TargetMode="External"/><Relationship Id="rId4" Type="http://schemas.openxmlformats.org/officeDocument/2006/relationships/hyperlink" Target="https://github.com/yrunts/python-training/blob/master/course/00-intro.rst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xplainxkcd.com/wiki/index.php/353:_Python" TargetMode="External"/><Relationship Id="rId3" Type="http://schemas.openxmlformats.org/officeDocument/2006/relationships/hyperlink" Target="https://www.python.org/doc/humor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http://docs.python-guide.org/en/latest/dev/virtualenvs/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http://www.tylerbutler.com/2012/05/how-to-install-python-pip-and-virtualenv-on-windows-with-powershell/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https://github.com/yrunts/python-training/blob/master/course/00-intro.rst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https://github.com/yrunts/python-for-qa/blob/master/1-introduction-to-python/homework.rst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http://radar.oreilly.com/2015/04/five-reasons-why-python-is-a-popular-teaching-language.html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https://www.explainxkcd.com/wiki/index.php/353:_Python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https://www.python.org/doc/humor/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little girl goes into a pet show and asks for a wabbit. The shop keeper looks down at her, smiles and says:</a:t>
            </a:r>
            <a:br>
              <a:rPr lang="en"/>
            </a:br>
            <a:r>
              <a:rPr lang="en"/>
              <a:t>"Would you like a lovely fluffy little white rabbit, or a cutesy wootesly little brown rabbit?"</a:t>
            </a:r>
            <a:br>
              <a:rPr lang="en"/>
            </a:br>
            <a:br>
              <a:rPr lang="en"/>
            </a:br>
            <a:r>
              <a:rPr lang="en"/>
              <a:t>"Actually", says the little girl, "I don't think my python would notice."</a:t>
            </a:r>
            <a:br>
              <a:rPr lang="en"/>
            </a:br>
            <a:br>
              <a:rPr lang="en"/>
            </a:br>
            <a:r>
              <a:rPr lang="en"/>
              <a:t>—Nick Leaton, Wed, 04 Dec 1996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 this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http://mirnazim.org/writings/python-ecosystem-introduction/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virtualenv and virtualenvwrapper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Linux or Windows?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2/library/index.html" TargetMode="External"/><Relationship Id="rId4" Type="http://schemas.openxmlformats.org/officeDocument/2006/relationships/hyperlink" Target="http://docs.python-guide.org/en/latest/dev/virtualenvs/" TargetMode="External"/><Relationship Id="rId5" Type="http://schemas.openxmlformats.org/officeDocument/2006/relationships/hyperlink" Target="http://www.tylerbutler.com/2012/05/how-to-install-python-pip-and-virtualenv-on-windows-with-powershell/" TargetMode="External"/><Relationship Id="rId6" Type="http://schemas.openxmlformats.org/officeDocument/2006/relationships/hyperlink" Target="https://github.com/yrunts/python-training/blob/master/course/00-intro.rst" TargetMode="External"/><Relationship Id="rId7" Type="http://schemas.openxmlformats.org/officeDocument/2006/relationships/hyperlink" Target="https://pypi.python.org/pypi" TargetMode="External"/><Relationship Id="rId8" Type="http://schemas.openxmlformats.org/officeDocument/2006/relationships/hyperlink" Target="http://www.pythonforbeginners.com/code-snippets-source-code/python-code-exampl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for QA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Python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912" y="781475"/>
            <a:ext cx="19526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Keywords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3"/>
              </a:rPr>
              <a:t>Python documentation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4"/>
              </a:rPr>
              <a:t>Install virtualenv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5"/>
              </a:rPr>
              <a:t>Python development environment on Windows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6"/>
              </a:rPr>
              <a:t>Introduction to Python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7"/>
              </a:rPr>
              <a:t>PyPI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 u="sng">
                <a:solidFill>
                  <a:srgbClr val="4A86E8"/>
                </a:solidFill>
                <a:hlinkClick r:id="rId8"/>
              </a:rPr>
              <a:t>Python examples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Python 2.7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PIP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Install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 requirements.txt to directory with homeworks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 dependency to ``request`` package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virtualenv and virtualenvwrapper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new virtual environment for Python training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``requests`` package from 2.c using pip in virtual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Python?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175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Code readability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Obvious simplicity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extensibility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Cross-platform runnability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Humanity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900" y="2195675"/>
            <a:ext cx="4945950" cy="22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 Antigravity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562" y="1122549"/>
            <a:ext cx="3374874" cy="38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Zen of Python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333333"/>
                </a:solidFill>
              </a:rPr>
              <a:t>Beautiful is better than ugly.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Explicit is better than implicit.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Simple is better than complex.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Complex is better than complicated.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Flat is better than nested.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Sparse is better than dense.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Readability counts.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Special cases aren't special enough to break the rules.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Although practicality beats purity.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Errors should never pass silently.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Unless explicitly silenced.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In the face of ambiguity, refuse the temptation to guess.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There should be one-- and preferably only one --obvious way to do it.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Although that way may not be obvious at first unless you're Dutch.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Now is better than never.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Although never is often better than *right* now.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If the implementation is hard to explain, it's a bad idea.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If the implementation is easy to explain, it may be a good idea. </a:t>
            </a:r>
            <a:br>
              <a:rPr i="1" lang="en" sz="1000">
                <a:solidFill>
                  <a:srgbClr val="333333"/>
                </a:solidFill>
              </a:rPr>
            </a:br>
            <a:r>
              <a:rPr i="1" lang="en" sz="1000">
                <a:solidFill>
                  <a:srgbClr val="333333"/>
                </a:solidFill>
              </a:rPr>
              <a:t>Namespaces are one honking great idea -- let's do more of those!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Interpreter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56187"/>
            <a:ext cx="3980877" cy="26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524" y="1556199"/>
            <a:ext cx="3980877" cy="2669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Ecosystem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 2.7 vs Python 3.x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Packages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Third party packages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pip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637" y="2648600"/>
            <a:ext cx="18573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Environment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virtualenv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virtualenv --distribute .env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source .env/bin/activate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source .env/bin/deactivate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virtualenvwrapper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mkvirtualenv &lt;env_name&gt;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workon &lt;env name&gt;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deactivate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rmvirtualenv &lt;env_name&gt;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pip freeze -l  &gt; requirements.txt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pip install -r requirements.txt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Run Python in interactive mode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Run script using Python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Run script in PyCharm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virtual environment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packages using pip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Freeze environment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Setup required packages from requirements.txt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