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python.org/2/library/stdtypes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s[i:]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tuple unpacking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https://docs.python.org/2/library/stdtypes.html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Index start with 0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with immutable and mutable - show with id funciton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show make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+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numeric + long and complex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dynamic, duck typing, strong typing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id, =,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source: http://swcarpentry.github.io/training-course/2013/05/python-variables-a-diagram-that-is-not-a-concept-map/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or and not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-, +, *, \, \\, %, **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&gt;, &lt;, &gt;=, &gt;=, ==, !=, is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http://www.tutorialspoint.com/python/python_basic_operators.htm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https://docs.python.org/2/library/operator.html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type, isinstanceof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type, isinstanceof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None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boolean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numbers example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different types of strings + if quotes in string \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tuple with one elements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type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isinstance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python.org/2/library/stdtypes.html" TargetMode="External"/><Relationship Id="rId4" Type="http://schemas.openxmlformats.org/officeDocument/2006/relationships/hyperlink" Target="http://www.tutorialspoint.com/python/python_basic_operators.ht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yrunts/python-for-qa/blob/master/2-python-basics-1/homework.r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for QA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Basics. Part 1.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912" y="781475"/>
            <a:ext cx="19526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method?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1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object-oriented programming, a method is a programmed procedure that is defined as part of a class and included in any object of that class.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18900"/>
            <a:ext cx="5042974" cy="203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Immutable and Mutable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4092000" cy="1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Immutable: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float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tuple</a:t>
            </a:r>
            <a:br>
              <a:rPr lang="en"/>
            </a:b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225" y="2754524"/>
            <a:ext cx="3756624" cy="184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87" y="2754525"/>
            <a:ext cx="4092075" cy="218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" type="body"/>
          </p:nvPr>
        </p:nvSpPr>
        <p:spPr>
          <a:xfrm>
            <a:off x="4769225" y="1152475"/>
            <a:ext cx="3935100" cy="1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Mutable: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Sequences Methods and Operations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3999900" cy="384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All: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s[i]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s[i:j]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s[i:j:k]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len(s)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min(s)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max(s)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s.index(x)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s.count(x)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875175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Mutable: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s[i] = 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 s[i:j]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s.append(x)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s.extend(x)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s.index(x)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s.insert(i, x)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 Methods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s.format()			        'Hi {}'.format('John') → 'Hi John'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s.join()				' ,' .join(['alex', 'bill', 'david']) → 'alex, bill, david'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s.replace()			'Java is cool'.replace('Java', 'Python') → 'Python is cool'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s.split()				'alex, bill, david'.split(', ') → ['alex', 'bill', 'david']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s.strip()				'    spaces in string   '.strip() → 'spaces in string'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s.upper()				'Bruce Wayne'.upper() → 'BRUCE WAYNE'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s.lower()				'Bruce Wayne'.lower() → 'bruce wayne'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s.startswith()			'Bruce Wayne'.startswith('Br') → True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s.endswith()			'Bruce Wayne'.endswith('Br') → False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Mapping Types Methods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d[key]					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d[key] = value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 d[key]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d.get(key, default_value)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d.items()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d.keys()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d.values()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d.update()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d.clear()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d.copy()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2598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slices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last element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reverse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every second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is element in list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element index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element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remove element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extend vs append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30800" y="1152475"/>
            <a:ext cx="246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format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join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replace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strip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split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upper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lower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substring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lower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upper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5812800" y="1152475"/>
            <a:ext cx="246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keys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values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items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clear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copy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Keywords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float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index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2838050" y="1152475"/>
            <a:ext cx="2378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988500" y="1152475"/>
            <a:ext cx="2378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rgbClr val="4A86E8"/>
                </a:solidFill>
                <a:hlinkClick r:id="rId3"/>
              </a:rPr>
              <a:t>Build-in Types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rgbClr val="4A86E8"/>
                </a:solidFill>
                <a:hlinkClick r:id="rId4"/>
              </a:rPr>
              <a:t>Basic Operators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Solve nexts </a:t>
            </a:r>
            <a:r>
              <a:rPr lang="en" u="sng">
                <a:solidFill>
                  <a:srgbClr val="4A86E8"/>
                </a:solidFill>
                <a:hlinkClick r:id="rId3"/>
              </a:rPr>
              <a:t>tasks</a:t>
            </a:r>
            <a:r>
              <a:rPr lang="en">
                <a:solidFill>
                  <a:srgbClr val="4A86E8"/>
                </a:solidFill>
              </a:rPr>
              <a:t>. 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Level 1 - 1 point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Level 2 - 2 points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Level 3 - 4 points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Please create task*.py file for each problem solution in directory lesson2-1, where * is task number.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Build-in Types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None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bool</a:t>
            </a:r>
            <a:r>
              <a:rPr lang="en"/>
              <a:t>: True, False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int</a:t>
            </a:r>
            <a:r>
              <a:rPr lang="en"/>
              <a:t>: 5, 12334, -32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float</a:t>
            </a:r>
            <a:r>
              <a:rPr lang="en"/>
              <a:t>: 11.01, -102.3456 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str</a:t>
            </a:r>
            <a:r>
              <a:rPr lang="en"/>
              <a:t>: 'hello world, "python for qa", '''very long string''', """one more string"""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tuple:</a:t>
            </a:r>
            <a:r>
              <a:rPr lang="en"/>
              <a:t> (1, 2, 3, 4)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list</a:t>
            </a:r>
            <a:r>
              <a:rPr lang="en"/>
              <a:t>: [1, 2, ‘a’, False]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set</a:t>
            </a:r>
            <a:r>
              <a:rPr lang="en"/>
              <a:t>: {1, 5, 6 ,8}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dict</a:t>
            </a:r>
            <a:r>
              <a:rPr lang="en"/>
              <a:t>: {‘first_name’: ‘John’, ‘last_name’: ‘Smith’}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74" y="1236000"/>
            <a:ext cx="8120451" cy="347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Logical: or, and, not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Arithmetic: -, +, *, /, //, %, **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Assignment: =, +=, -=, *=, /=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Comparison: &gt;, &lt;, &gt;=, &gt;=, ==, !=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Membership: in, not 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Identity: is, not 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Precedence and round brackets ‘()’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Type Conversion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int(): str, float → int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float(): str, int → float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str(): integer, float, list, tuple, dictionary →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list(): string, tuple, dictionary →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tuple(): string, list → tuple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set(): string, list → set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Truth Value Testing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False values: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False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zero of any numeric type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empty sequence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empty mapping type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True values: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other objects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 Detection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1674900" cy="4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8800"/>
            <a:ext cx="3590274" cy="19203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idx="1" type="body"/>
          </p:nvPr>
        </p:nvSpPr>
        <p:spPr>
          <a:xfrm>
            <a:off x="4408775" y="1152475"/>
            <a:ext cx="1674900" cy="4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isinstanceof()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775" y="1888800"/>
            <a:ext cx="3709066" cy="19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None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bool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numbers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different types of strings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sequences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tuple with one element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dict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in, not in, is, is not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id()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type() and isinstance()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Types Methods and Operations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