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671312C-3DAF-49C4-9285-F3DCD23A6DE8}">
  <a:tblStyle styleId="{D671312C-3DAF-49C4-9285-F3DCD23A6DE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tutorialspoint.com/python/python_functions.htm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tutorialspoint.com/python/python_functions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show pass statement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file https://docs.google.com/spreadsheets/d/1W0HNg_JS83PMIQg7uClcfDKpydzuWNsikF-j8dr3Z_4/edit#gid=0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+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Code blocks are defined by their indentation.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if variable, if not variable, if variable is None: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indentation as blocks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range function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range function()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break, continue, else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Scope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maybe global scope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http://www.tutorialspoint.com/python/python_functions.htm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function return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return could be use anywhere in function - in loop for example - this means - exit imeediately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Scope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maybe global scope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http://www.tutorialspoint.com/python/python_functions.htm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function return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return could be use anywhere in function - in loop for example - this means - exit imeediately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ython.org/dev/peps/pep-0008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python.org/2/tutorial/controlflow.html" TargetMode="External"/><Relationship Id="rId4" Type="http://schemas.openxmlformats.org/officeDocument/2006/relationships/hyperlink" Target="http://www.tutorialspoint.com/python/python_decision_making.htm" TargetMode="External"/><Relationship Id="rId5" Type="http://schemas.openxmlformats.org/officeDocument/2006/relationships/hyperlink" Target="http://www.tutorialspoint.com/python/python_loops.ht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yrunts/python-for-qa/blob/master/2-python-basics-2/homework.rs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for QA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Basics. Part 2.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912" y="781475"/>
            <a:ext cx="19526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362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Conditions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simple if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 pass statement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with else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.. elif ..elif ..else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blocks of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range 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 .. 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break and continue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looping over strings/lists/dicts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692550" y="1152475"/>
            <a:ext cx="362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</a:pPr>
            <a:r>
              <a:rPr lang="en"/>
              <a:t>Functions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define 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call 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pass arguments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 result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required arguments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default arguments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keyword arguments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*args and **kwargs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Style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always use 4 spaces for indentation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single quotes for strings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80 characters as line limit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4A86E8"/>
                </a:solidFill>
                <a:hlinkClick r:id="rId3"/>
              </a:rPr>
              <a:t>PEP-8 Style Guide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Keywords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if..else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for..in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break, continue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838050" y="1152475"/>
            <a:ext cx="2378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988500" y="1152475"/>
            <a:ext cx="2378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script to process excel file with opened bugs.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Remove duplicate bugs (80% words in description are the same)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Don’t count bugs from staging env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Print list with critical and high priority bugs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Calculate opened bugs count for each user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mapping for user’s nick and real names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Print most productive user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rgbClr val="4A86E8"/>
                </a:solidFill>
                <a:hlinkClick r:id="rId3"/>
              </a:rPr>
              <a:t>Control Flows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rgbClr val="4A86E8"/>
                </a:solidFill>
                <a:hlinkClick r:id="rId4"/>
              </a:rPr>
              <a:t>Decision Making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rgbClr val="4A86E8"/>
                </a:solidFill>
                <a:hlinkClick r:id="rId5"/>
              </a:rPr>
              <a:t>Loops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to solve as much as possible </a:t>
            </a:r>
            <a:r>
              <a:rPr lang="en" u="sng">
                <a:solidFill>
                  <a:srgbClr val="4A86E8"/>
                </a:solidFill>
                <a:hlinkClick r:id="rId3"/>
              </a:rPr>
              <a:t>tasks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1 - 1 point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2 - 2 points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3 - 4 points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Please create task*.py file for each problem solution in directory lesson2-2, where * is task number.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 Flows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Making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475" y="1717013"/>
            <a:ext cx="5342826" cy="21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1200375"/>
            <a:ext cx="25241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Blocks and pass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49" y="1208298"/>
            <a:ext cx="6447900" cy="345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161575" y="1152475"/>
            <a:ext cx="267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325"/>
            <a:ext cx="289560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750" y="1330050"/>
            <a:ext cx="4936947" cy="31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Looping Over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354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range()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looping over sequences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looping over dicts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273" y="844912"/>
            <a:ext cx="4989150" cy="40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 Statements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1089700" y="11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{D671312C-3DAF-49C4-9285-F3DCD23A6DE8}</a:tableStyleId>
              </a:tblPr>
              <a:tblGrid>
                <a:gridCol w="3619500"/>
                <a:gridCol w="3619500"/>
              </a:tblGrid>
              <a:tr h="31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Control Statement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break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terminates loop</a:t>
                      </a:r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continue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skip the remainder of its body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00" y="2822600"/>
            <a:ext cx="4923801" cy="14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function is a block of organized, reusable code that is used to perform a single, related action.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"/>
              <a:t>Define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"/>
              <a:t>Call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"/>
              <a:t>Pass by reference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"/>
              <a:t>Return value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"/>
              <a:t>Default argument’s value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"/>
              <a:t>Keyword arguments passing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922" y="1604499"/>
            <a:ext cx="3897624" cy="33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Min, Max, Sum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401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min() - return the smallest item in a sequence or the smallest of two or more arguments;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max() - return the largest item in a sequence or the largest of two or more arguments;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</a:pPr>
            <a:r>
              <a:rPr lang="en"/>
              <a:t>sum() - return the total of items in a sequence.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299" y="1105825"/>
            <a:ext cx="3598999" cy="22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