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7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5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87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0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9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88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7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2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293DCD-EE58-43B6-9586-68B166296AEC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EAB6-F703-43C3-8954-5546FA046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5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платформы </a:t>
            </a:r>
            <a:r>
              <a:rPr lang="en-US" dirty="0" smtClean="0"/>
              <a:t>Salesforce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Подготовил Жаворонок П.Е.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8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533525"/>
            <a:ext cx="9404723" cy="1400530"/>
          </a:xfrm>
        </p:spPr>
        <p:txBody>
          <a:bodyPr/>
          <a:lstStyle/>
          <a:p>
            <a:r>
              <a:rPr lang="ru-RU" dirty="0" smtClean="0"/>
              <a:t>Стоимость </a:t>
            </a:r>
            <a:r>
              <a:rPr lang="en-US" dirty="0" smtClean="0"/>
              <a:t>Salesforce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3405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Месячная </a:t>
            </a:r>
            <a:r>
              <a:rPr lang="ru-RU" dirty="0"/>
              <a:t>плата для одного </a:t>
            </a:r>
            <a:r>
              <a:rPr lang="ru-RU" dirty="0" smtClean="0"/>
              <a:t>пользователя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25$ </a:t>
            </a:r>
            <a:r>
              <a:rPr lang="ru-RU" dirty="0" smtClean="0"/>
              <a:t>за версию</a:t>
            </a:r>
            <a:r>
              <a:rPr lang="en-US" dirty="0" smtClean="0"/>
              <a:t> </a:t>
            </a:r>
            <a:r>
              <a:rPr lang="en-US" dirty="0" err="1" smtClean="0"/>
              <a:t>SalesforceIQ</a:t>
            </a:r>
            <a:r>
              <a:rPr lang="en-US" dirty="0" smtClean="0"/>
              <a:t> </a:t>
            </a:r>
            <a:r>
              <a:rPr lang="en-US" dirty="0"/>
              <a:t>CRM </a:t>
            </a:r>
            <a:r>
              <a:rPr lang="en-US" dirty="0" smtClean="0"/>
              <a:t>Starter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75</a:t>
            </a:r>
            <a:r>
              <a:rPr lang="en-US" dirty="0" smtClean="0"/>
              <a:t>$ </a:t>
            </a:r>
            <a:r>
              <a:rPr lang="ru-RU" dirty="0" smtClean="0"/>
              <a:t>за </a:t>
            </a:r>
            <a:r>
              <a:rPr lang="ru-RU" dirty="0"/>
              <a:t>версию </a:t>
            </a:r>
            <a:r>
              <a:rPr lang="ru-RU" dirty="0" err="1"/>
              <a:t>Professional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150</a:t>
            </a:r>
            <a:r>
              <a:rPr lang="en-US" dirty="0" smtClean="0"/>
              <a:t>$</a:t>
            </a:r>
            <a:r>
              <a:rPr lang="ru-RU" dirty="0" smtClean="0"/>
              <a:t> </a:t>
            </a:r>
            <a:r>
              <a:rPr lang="ru-RU" dirty="0"/>
              <a:t>— за 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300$ </a:t>
            </a:r>
            <a:r>
              <a:rPr lang="ru-RU" dirty="0" smtClean="0"/>
              <a:t>— </a:t>
            </a:r>
            <a:r>
              <a:rPr lang="ru-RU" dirty="0"/>
              <a:t>за </a:t>
            </a:r>
            <a:r>
              <a:rPr lang="ru-RU" dirty="0" err="1"/>
              <a:t>Unlimited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6" y="1934056"/>
            <a:ext cx="4421525" cy="33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4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34" y="1477962"/>
            <a:ext cx="7900804" cy="458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экзамену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Salesforce? </a:t>
            </a:r>
            <a:endParaRPr lang="en-US" dirty="0" smtClean="0"/>
          </a:p>
          <a:p>
            <a:r>
              <a:rPr lang="ru-RU" dirty="0"/>
              <a:t>Особенности </a:t>
            </a:r>
            <a:r>
              <a:rPr lang="en-US" dirty="0" smtClean="0"/>
              <a:t>Salesforce</a:t>
            </a:r>
            <a:r>
              <a:rPr lang="en-US" dirty="0"/>
              <a:t>? </a:t>
            </a:r>
            <a:endParaRPr lang="ru-RU" dirty="0" smtClean="0"/>
          </a:p>
          <a:p>
            <a:r>
              <a:rPr lang="ru-RU" dirty="0" smtClean="0"/>
              <a:t>Продукты </a:t>
            </a:r>
            <a:r>
              <a:rPr lang="en-US" dirty="0"/>
              <a:t>Salesforce?</a:t>
            </a:r>
            <a:endParaRPr lang="ru-RU" dirty="0" smtClean="0"/>
          </a:p>
          <a:p>
            <a:r>
              <a:rPr lang="ru-RU" dirty="0" smtClean="0"/>
              <a:t>Версии </a:t>
            </a:r>
            <a:r>
              <a:rPr lang="en-US"/>
              <a:t>Salesforce?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52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0" y="2052918"/>
            <a:ext cx="7690223" cy="4195481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SalesForce</a:t>
            </a:r>
            <a:r>
              <a:rPr lang="ru-RU" dirty="0" smtClean="0">
                <a:solidFill>
                  <a:schemeClr val="tx1"/>
                </a:solidFill>
              </a:rPr>
              <a:t> CRM — это CRM система номер 1 в мире, самая мощная, известная и популярная. Существуют целые сообщества пользователей </a:t>
            </a:r>
            <a:r>
              <a:rPr lang="ru-RU" dirty="0" err="1" smtClean="0">
                <a:solidFill>
                  <a:schemeClr val="tx1"/>
                </a:solidFill>
              </a:rPr>
              <a:t>SalesForce</a:t>
            </a:r>
            <a:r>
              <a:rPr lang="ru-RU" dirty="0" smtClean="0">
                <a:solidFill>
                  <a:schemeClr val="tx1"/>
                </a:solidFill>
              </a:rPr>
              <a:t> CRM, а также разработчиков, которые профессионально занимаются внедрением этой CRM-системы.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4" descr="Картинки по запросу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34" y="2147442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Salesforce?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Продукты </a:t>
            </a:r>
            <a:r>
              <a:rPr lang="ru-RU" dirty="0"/>
              <a:t>и услуги, поддерживаемые системой </a:t>
            </a:r>
            <a:r>
              <a:rPr lang="ru-RU" dirty="0" err="1"/>
              <a:t>Salesforce</a:t>
            </a:r>
            <a:r>
              <a:rPr lang="ru-RU" dirty="0" smtClean="0"/>
              <a:t>.</a:t>
            </a:r>
          </a:p>
          <a:p>
            <a:r>
              <a:rPr lang="en-US" b="1" dirty="0"/>
              <a:t>Sales Cloud</a:t>
            </a:r>
          </a:p>
          <a:p>
            <a:r>
              <a:rPr lang="en-US" b="1" dirty="0"/>
              <a:t>Service Cloud</a:t>
            </a:r>
          </a:p>
          <a:p>
            <a:r>
              <a:rPr lang="en-US" b="1" dirty="0"/>
              <a:t>Force.com</a:t>
            </a:r>
          </a:p>
          <a:p>
            <a:r>
              <a:rPr lang="en-US" b="1" dirty="0"/>
              <a:t>Database.com</a:t>
            </a:r>
          </a:p>
          <a:p>
            <a:r>
              <a:rPr lang="en-US" b="1" dirty="0"/>
              <a:t>Chatter</a:t>
            </a:r>
          </a:p>
          <a:p>
            <a:r>
              <a:rPr lang="en-US" b="1" dirty="0"/>
              <a:t>Data.com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3" y="2746578"/>
            <a:ext cx="5016122" cy="35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ru-RU" dirty="0" err="1"/>
              <a:t>Salesforce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9839"/>
            <a:ext cx="8946541" cy="4563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Компания </a:t>
            </a:r>
            <a:r>
              <a:rPr lang="ru-RU" dirty="0" err="1"/>
              <a:t>Salesforce</a:t>
            </a:r>
            <a:r>
              <a:rPr lang="ru-RU" dirty="0"/>
              <a:t> предлагает пользователям разные пакеты продуктов и услуг, предназначенные для решения отдельного набора бизнес-задач. </a:t>
            </a:r>
            <a:endParaRPr lang="ru-RU" dirty="0" smtClean="0"/>
          </a:p>
          <a:p>
            <a:r>
              <a:rPr lang="ru-RU" dirty="0" err="1" smtClean="0"/>
              <a:t>Contact</a:t>
            </a:r>
            <a:r>
              <a:rPr lang="ru-RU" dirty="0" smtClean="0"/>
              <a:t> 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Group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r>
              <a:rPr lang="ru-RU" dirty="0" err="1"/>
              <a:t>Developer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</a:p>
          <a:p>
            <a:r>
              <a:rPr lang="ru-RU" dirty="0" err="1" smtClean="0"/>
              <a:t>Personal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Professional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Unlimited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Performance</a:t>
            </a:r>
            <a:r>
              <a:rPr lang="ru-RU" dirty="0" smtClean="0"/>
              <a:t>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Database.com </a:t>
            </a:r>
            <a:r>
              <a:rPr lang="ru-RU" dirty="0" err="1"/>
              <a:t>Edition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931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платформы </a:t>
            </a:r>
            <a:r>
              <a:rPr lang="en-US" dirty="0" smtClean="0"/>
              <a:t>Salesforce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API </a:t>
            </a:r>
            <a:endParaRPr lang="ru-RU" dirty="0"/>
          </a:p>
          <a:p>
            <a:r>
              <a:rPr lang="en-US" dirty="0" smtClean="0"/>
              <a:t>SOAP API </a:t>
            </a:r>
            <a:endParaRPr lang="ru-RU" dirty="0" smtClean="0"/>
          </a:p>
          <a:p>
            <a:r>
              <a:rPr lang="en-US" dirty="0" smtClean="0"/>
              <a:t>Tooling API </a:t>
            </a:r>
            <a:endParaRPr lang="ru-RU" dirty="0" smtClean="0"/>
          </a:p>
          <a:p>
            <a:r>
              <a:rPr lang="en-US" dirty="0" smtClean="0"/>
              <a:t>Chatter </a:t>
            </a:r>
            <a:r>
              <a:rPr lang="en-US" dirty="0"/>
              <a:t>REST </a:t>
            </a:r>
            <a:endParaRPr lang="ru-RU" dirty="0" smtClean="0"/>
          </a:p>
          <a:p>
            <a:r>
              <a:rPr lang="en-US" dirty="0" smtClean="0"/>
              <a:t>Bulk </a:t>
            </a:r>
            <a:r>
              <a:rPr lang="en-US" dirty="0"/>
              <a:t>API </a:t>
            </a:r>
            <a:endParaRPr lang="ru-RU" dirty="0" smtClean="0"/>
          </a:p>
          <a:p>
            <a:r>
              <a:rPr lang="en-US" dirty="0" smtClean="0"/>
              <a:t>Metadata </a:t>
            </a:r>
            <a:r>
              <a:rPr lang="en-US" dirty="0"/>
              <a:t>API </a:t>
            </a:r>
            <a:endParaRPr lang="ru-RU" dirty="0" smtClean="0"/>
          </a:p>
          <a:p>
            <a:r>
              <a:rPr lang="en-US" dirty="0" smtClean="0"/>
              <a:t>Streaming API</a:t>
            </a:r>
            <a:endParaRPr lang="en-US" dirty="0"/>
          </a:p>
          <a:p>
            <a:r>
              <a:rPr lang="en-US" dirty="0"/>
              <a:t>Apex REST API	</a:t>
            </a:r>
            <a:endParaRPr lang="ru-RU" dirty="0" smtClean="0"/>
          </a:p>
          <a:p>
            <a:r>
              <a:rPr lang="en-US" dirty="0" smtClean="0"/>
              <a:t>Apex </a:t>
            </a:r>
            <a:r>
              <a:rPr lang="en-US" dirty="0"/>
              <a:t>SOAP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Data.com API</a:t>
            </a:r>
            <a:endParaRPr lang="ru-RU" dirty="0"/>
          </a:p>
          <a:p>
            <a:endParaRPr lang="ru-RU" dirty="0"/>
          </a:p>
        </p:txBody>
      </p:sp>
      <p:pic>
        <p:nvPicPr>
          <p:cNvPr id="9" name="Picture 2" descr="Open-api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181506"/>
            <a:ext cx="6784079" cy="34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Релизы </a:t>
            </a:r>
            <a:r>
              <a:rPr lang="en-US" dirty="0" smtClean="0"/>
              <a:t>Salesforce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64262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Salesforce</a:t>
            </a:r>
            <a:r>
              <a:rPr lang="ru-RU" dirty="0"/>
              <a:t>, как правило, имеет 3 основных выпусков в </a:t>
            </a:r>
            <a:r>
              <a:rPr lang="ru-RU" dirty="0" smtClean="0"/>
              <a:t>год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Summer </a:t>
            </a:r>
          </a:p>
          <a:p>
            <a:r>
              <a:rPr lang="en-US" dirty="0" smtClean="0"/>
              <a:t>Winter </a:t>
            </a:r>
          </a:p>
          <a:p>
            <a:r>
              <a:rPr lang="en-US" dirty="0" smtClean="0"/>
              <a:t>Spring </a:t>
            </a:r>
          </a:p>
          <a:p>
            <a:pPr marL="0" indent="0">
              <a:buNone/>
            </a:pPr>
            <a:r>
              <a:rPr lang="ru-RU" dirty="0" smtClean="0"/>
              <a:t>На сегодняшний день </a:t>
            </a:r>
            <a:r>
              <a:rPr lang="en-US" dirty="0" smtClean="0"/>
              <a:t>Salesforce </a:t>
            </a:r>
            <a:r>
              <a:rPr lang="ru-RU" dirty="0" smtClean="0"/>
              <a:t>выпустила 52 релизы своей системы.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556" y="1653223"/>
            <a:ext cx="317354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Salesforce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язык программирования </a:t>
            </a:r>
            <a:r>
              <a:rPr lang="ru-RU" b="1" dirty="0" err="1"/>
              <a:t>Apex</a:t>
            </a:r>
            <a:r>
              <a:rPr lang="ru-RU" dirty="0"/>
              <a:t>, (собственный язык - </a:t>
            </a:r>
            <a:r>
              <a:rPr lang="ru-RU" dirty="0" err="1"/>
              <a:t>Java</a:t>
            </a:r>
            <a:r>
              <a:rPr lang="ru-RU" dirty="0"/>
              <a:t> со своими нюансами</a:t>
            </a:r>
            <a:r>
              <a:rPr lang="ru-RU" dirty="0" smtClean="0"/>
              <a:t>);</a:t>
            </a:r>
            <a:endParaRPr lang="en-US" dirty="0" smtClean="0"/>
          </a:p>
          <a:p>
            <a:r>
              <a:rPr lang="ru-RU" dirty="0" smtClean="0"/>
              <a:t>-</a:t>
            </a:r>
            <a:r>
              <a:rPr lang="ru-RU" dirty="0"/>
              <a:t> </a:t>
            </a:r>
            <a:r>
              <a:rPr lang="ru-RU" b="1" dirty="0" err="1"/>
              <a:t>Visualforce</a:t>
            </a:r>
            <a:r>
              <a:rPr lang="ru-RU" dirty="0"/>
              <a:t> - язык разметки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b="1" dirty="0" smtClean="0"/>
              <a:t>- </a:t>
            </a:r>
            <a:r>
              <a:rPr lang="ru-RU" b="1" dirty="0"/>
              <a:t>собственная </a:t>
            </a:r>
            <a:r>
              <a:rPr lang="ru-RU" b="1" dirty="0" smtClean="0"/>
              <a:t>ORM</a:t>
            </a:r>
            <a:endParaRPr lang="en-US" dirty="0"/>
          </a:p>
          <a:p>
            <a:r>
              <a:rPr lang="ru-RU" dirty="0"/>
              <a:t>код компилируется и выполняется ТОЛЬКО на удаленных серверах, т.е. В ОБЛАКАХ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языка </a:t>
            </a:r>
            <a:r>
              <a:rPr lang="en-US" dirty="0" smtClean="0"/>
              <a:t>Apex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Интегрированный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/>
              <a:t>- подобный </a:t>
            </a:r>
            <a:r>
              <a:rPr lang="ru-RU" b="1" dirty="0" smtClean="0"/>
              <a:t>синтаксис</a:t>
            </a:r>
          </a:p>
          <a:p>
            <a:r>
              <a:rPr lang="ru-RU" b="1" dirty="0" smtClean="0"/>
              <a:t>Сильно интегрированных с данными </a:t>
            </a:r>
          </a:p>
          <a:p>
            <a:r>
              <a:rPr lang="ru-RU" b="1" dirty="0"/>
              <a:t>С</a:t>
            </a:r>
            <a:r>
              <a:rPr lang="ru-RU" b="1" dirty="0" smtClean="0"/>
              <a:t>трого типизированный </a:t>
            </a:r>
          </a:p>
          <a:p>
            <a:r>
              <a:rPr lang="ru-RU" b="1" dirty="0" smtClean="0"/>
              <a:t>Работает в среде </a:t>
            </a:r>
            <a:r>
              <a:rPr lang="en-US" b="1" dirty="0" smtClean="0"/>
              <a:t>Multitenant </a:t>
            </a:r>
            <a:endParaRPr lang="ru-RU" b="1" dirty="0" smtClean="0"/>
          </a:p>
          <a:p>
            <a:r>
              <a:rPr lang="ru-RU" b="1" dirty="0" smtClean="0"/>
              <a:t>Автоматическое обновление</a:t>
            </a:r>
          </a:p>
          <a:p>
            <a:r>
              <a:rPr lang="ru-RU" b="1" dirty="0" smtClean="0"/>
              <a:t>Простота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870" t="9961" r="41398" b="56836"/>
          <a:stretch/>
        </p:blipFill>
        <p:spPr>
          <a:xfrm>
            <a:off x="1103312" y="2366387"/>
            <a:ext cx="9698038" cy="35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209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Обзор платформы Salesforce</vt:lpstr>
      <vt:lpstr>Презентация PowerPoint</vt:lpstr>
      <vt:lpstr>Что такое Salesforce? </vt:lpstr>
      <vt:lpstr>Версии Salesforce</vt:lpstr>
      <vt:lpstr>API платформы Salesforce</vt:lpstr>
      <vt:lpstr>Релизы Salesforce</vt:lpstr>
      <vt:lpstr>Особенности Salesforce</vt:lpstr>
      <vt:lpstr>Особенности языка Apex </vt:lpstr>
      <vt:lpstr>Пример кода</vt:lpstr>
      <vt:lpstr>Стоимость Salesforce</vt:lpstr>
      <vt:lpstr>Презентация PowerPoint</vt:lpstr>
      <vt:lpstr>Вопросы к экзамену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платформы Saleseforce</dc:title>
  <dc:creator>Администратор</dc:creator>
  <cp:lastModifiedBy>Администратор</cp:lastModifiedBy>
  <cp:revision>25</cp:revision>
  <dcterms:created xsi:type="dcterms:W3CDTF">2017-02-01T10:13:42Z</dcterms:created>
  <dcterms:modified xsi:type="dcterms:W3CDTF">2017-03-03T11:32:12Z</dcterms:modified>
</cp:coreProperties>
</file>