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99" r:id="rId6"/>
    <p:sldId id="263" r:id="rId7"/>
    <p:sldId id="265" r:id="rId8"/>
    <p:sldId id="264" r:id="rId9"/>
    <p:sldId id="305" r:id="rId10"/>
    <p:sldId id="300" r:id="rId11"/>
    <p:sldId id="302" r:id="rId12"/>
    <p:sldId id="271" r:id="rId13"/>
    <p:sldId id="306" r:id="rId14"/>
    <p:sldId id="272" r:id="rId15"/>
    <p:sldId id="307" r:id="rId16"/>
    <p:sldId id="303" r:id="rId17"/>
    <p:sldId id="273" r:id="rId18"/>
    <p:sldId id="308" r:id="rId19"/>
    <p:sldId id="274" r:id="rId20"/>
    <p:sldId id="315" r:id="rId21"/>
    <p:sldId id="311" r:id="rId22"/>
    <p:sldId id="312" r:id="rId23"/>
    <p:sldId id="314" r:id="rId24"/>
    <p:sldId id="313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F"/>
    <a:srgbClr val="8A0000"/>
    <a:srgbClr val="C00000"/>
    <a:srgbClr val="00642D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90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BM_ADMIN\Documents\cloud\gts\confs\cloudy-bench\v2\benchmark-data-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Тестирование использования памяти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'guest-mbw-avg'!$B$1</c:f>
              <c:strCache>
                <c:ptCount val="1"/>
                <c:pt idx="0">
                  <c:v>Bare Metal (MiB/s)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'guest-mbw-avg'!$A$2:$A$4</c:f>
              <c:strCache>
                <c:ptCount val="3"/>
                <c:pt idx="0">
                  <c:v>MEMCPY</c:v>
                </c:pt>
                <c:pt idx="1">
                  <c:v>DUMB</c:v>
                </c:pt>
                <c:pt idx="2">
                  <c:v>MCBLOCK</c:v>
                </c:pt>
              </c:strCache>
            </c:strRef>
          </c:cat>
          <c:val>
            <c:numRef>
              <c:f>'guest-mbw-avg'!$B$2:$B$4</c:f>
              <c:numCache>
                <c:formatCode>General</c:formatCode>
                <c:ptCount val="3"/>
                <c:pt idx="0">
                  <c:v>3823.3</c:v>
                </c:pt>
                <c:pt idx="1">
                  <c:v>4393.3</c:v>
                </c:pt>
                <c:pt idx="2">
                  <c:v>12881.61</c:v>
                </c:pt>
              </c:numCache>
            </c:numRef>
          </c:val>
        </c:ser>
        <c:ser>
          <c:idx val="1"/>
          <c:order val="1"/>
          <c:tx>
            <c:strRef>
              <c:f>'guest-mbw-avg'!$C$1</c:f>
              <c:strCache>
                <c:ptCount val="1"/>
                <c:pt idx="0">
                  <c:v>docker (MiB/s)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'guest-mbw-avg'!$A$2:$A$4</c:f>
              <c:strCache>
                <c:ptCount val="3"/>
                <c:pt idx="0">
                  <c:v>MEMCPY</c:v>
                </c:pt>
                <c:pt idx="1">
                  <c:v>DUMB</c:v>
                </c:pt>
                <c:pt idx="2">
                  <c:v>MCBLOCK</c:v>
                </c:pt>
              </c:strCache>
            </c:strRef>
          </c:cat>
          <c:val>
            <c:numRef>
              <c:f>'guest-mbw-avg'!$C$2:$C$4</c:f>
              <c:numCache>
                <c:formatCode>General</c:formatCode>
                <c:ptCount val="3"/>
                <c:pt idx="0">
                  <c:v>3813.38</c:v>
                </c:pt>
                <c:pt idx="1">
                  <c:v>4395.92</c:v>
                </c:pt>
                <c:pt idx="2">
                  <c:v>12905.68</c:v>
                </c:pt>
              </c:numCache>
            </c:numRef>
          </c:val>
        </c:ser>
        <c:ser>
          <c:idx val="2"/>
          <c:order val="2"/>
          <c:tx>
            <c:strRef>
              <c:f>'guest-mbw-avg'!$D$1</c:f>
              <c:strCache>
                <c:ptCount val="1"/>
                <c:pt idx="0">
                  <c:v>KVM (MiB/s)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'guest-mbw-avg'!$A$2:$A$4</c:f>
              <c:strCache>
                <c:ptCount val="3"/>
                <c:pt idx="0">
                  <c:v>MEMCPY</c:v>
                </c:pt>
                <c:pt idx="1">
                  <c:v>DUMB</c:v>
                </c:pt>
                <c:pt idx="2">
                  <c:v>MCBLOCK</c:v>
                </c:pt>
              </c:strCache>
            </c:strRef>
          </c:cat>
          <c:val>
            <c:numRef>
              <c:f>'guest-mbw-avg'!$D$2:$D$4</c:f>
              <c:numCache>
                <c:formatCode>General</c:formatCode>
                <c:ptCount val="3"/>
                <c:pt idx="0">
                  <c:v>3428.95</c:v>
                </c:pt>
                <c:pt idx="1">
                  <c:v>3461.59</c:v>
                </c:pt>
                <c:pt idx="2">
                  <c:v>7223.23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022168"/>
        <c:axId val="220021776"/>
      </c:barChart>
      <c:catAx>
        <c:axId val="220022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Memory Test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20021776"/>
        <c:crosses val="autoZero"/>
        <c:auto val="1"/>
        <c:lblAlgn val="ctr"/>
        <c:lblOffset val="100"/>
        <c:noMultiLvlLbl val="0"/>
      </c:catAx>
      <c:valAx>
        <c:axId val="2200217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MiB/s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0022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E2347-6FCF-4C4E-850D-D0246FED748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4EBB84B9-F90C-4944-8535-476490203548}">
      <dgm:prSet phldrT="[Text]"/>
      <dgm:spPr/>
      <dgm:t>
        <a:bodyPr/>
        <a:lstStyle/>
        <a:p>
          <a:r>
            <a:rPr lang="en-US" dirty="0" smtClean="0"/>
            <a:t>proc</a:t>
          </a:r>
          <a:endParaRPr lang="en-US" dirty="0"/>
        </a:p>
      </dgm:t>
    </dgm:pt>
    <dgm:pt modelId="{FA1EBB8A-D5CB-4656-B895-5B9BA99E7909}" type="parTrans" cxnId="{52627F60-9914-4EF6-9EE6-165BE90570E8}">
      <dgm:prSet/>
      <dgm:spPr/>
      <dgm:t>
        <a:bodyPr/>
        <a:lstStyle/>
        <a:p>
          <a:endParaRPr lang="en-US"/>
        </a:p>
      </dgm:t>
    </dgm:pt>
    <dgm:pt modelId="{2DB33A85-9793-4637-BBD8-1199CE154C02}" type="sibTrans" cxnId="{52627F60-9914-4EF6-9EE6-165BE90570E8}">
      <dgm:prSet/>
      <dgm:spPr/>
      <dgm:t>
        <a:bodyPr/>
        <a:lstStyle/>
        <a:p>
          <a:endParaRPr lang="en-US"/>
        </a:p>
      </dgm:t>
    </dgm:pt>
    <dgm:pt modelId="{605C256E-1CEE-4F60-8DA9-E886FE252C3A}">
      <dgm:prSet phldrT="[Text]"/>
      <dgm:spPr/>
      <dgm:t>
        <a:bodyPr/>
        <a:lstStyle/>
        <a:p>
          <a:r>
            <a:rPr lang="en-US" dirty="0" smtClean="0"/>
            <a:t>proc</a:t>
          </a:r>
          <a:endParaRPr lang="en-US" dirty="0"/>
        </a:p>
      </dgm:t>
    </dgm:pt>
    <dgm:pt modelId="{E377DF64-6FF1-4DD7-B582-7263F953B323}" type="parTrans" cxnId="{3820EAA7-D48F-491C-8823-3AF920552964}">
      <dgm:prSet/>
      <dgm:spPr/>
      <dgm:t>
        <a:bodyPr/>
        <a:lstStyle/>
        <a:p>
          <a:endParaRPr lang="en-US"/>
        </a:p>
      </dgm:t>
    </dgm:pt>
    <dgm:pt modelId="{E73C99A1-31C3-44AF-BAC6-0A2FC09C79F0}" type="sibTrans" cxnId="{3820EAA7-D48F-491C-8823-3AF920552964}">
      <dgm:prSet/>
      <dgm:spPr/>
      <dgm:t>
        <a:bodyPr/>
        <a:lstStyle/>
        <a:p>
          <a:endParaRPr lang="en-US"/>
        </a:p>
      </dgm:t>
    </dgm:pt>
    <dgm:pt modelId="{55B90FDD-F58A-4F86-B049-CB8ADA5D4301}">
      <dgm:prSet phldrT="[Text]"/>
      <dgm:spPr/>
      <dgm:t>
        <a:bodyPr/>
        <a:lstStyle/>
        <a:p>
          <a:r>
            <a:rPr lang="en-US" dirty="0" smtClean="0"/>
            <a:t>proc</a:t>
          </a:r>
          <a:endParaRPr lang="en-US" dirty="0"/>
        </a:p>
      </dgm:t>
    </dgm:pt>
    <dgm:pt modelId="{BDB967A8-330A-41CE-85F2-C8493BB90D64}" type="parTrans" cxnId="{10719F43-D0D1-48FC-9415-8E5CEAB703DB}">
      <dgm:prSet/>
      <dgm:spPr/>
      <dgm:t>
        <a:bodyPr/>
        <a:lstStyle/>
        <a:p>
          <a:endParaRPr lang="en-US"/>
        </a:p>
      </dgm:t>
    </dgm:pt>
    <dgm:pt modelId="{30D34A54-5E46-4BA7-8A6E-837C8AF35A41}" type="sibTrans" cxnId="{10719F43-D0D1-48FC-9415-8E5CEAB703DB}">
      <dgm:prSet/>
      <dgm:spPr/>
      <dgm:t>
        <a:bodyPr/>
        <a:lstStyle/>
        <a:p>
          <a:endParaRPr lang="en-US"/>
        </a:p>
      </dgm:t>
    </dgm:pt>
    <dgm:pt modelId="{48B1CB25-55F9-4341-AD3C-D1721350E689}" type="pres">
      <dgm:prSet presAssocID="{8D2E2347-6FCF-4C4E-850D-D0246FED748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EFBAD57-28D1-4BBD-9C10-6D41B0DFF876}" type="pres">
      <dgm:prSet presAssocID="{4EBB84B9-F90C-4944-8535-4764902035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7554A-7B65-4EF0-91E0-E8CE7EEB499C}" type="pres">
      <dgm:prSet presAssocID="{4EBB84B9-F90C-4944-8535-476490203548}" presName="gear1srcNode" presStyleLbl="node1" presStyleIdx="0" presStyleCnt="3"/>
      <dgm:spPr/>
      <dgm:t>
        <a:bodyPr/>
        <a:lstStyle/>
        <a:p>
          <a:endParaRPr lang="en-US"/>
        </a:p>
      </dgm:t>
    </dgm:pt>
    <dgm:pt modelId="{D4C9C2C9-65EC-4444-A82B-0E46232C3691}" type="pres">
      <dgm:prSet presAssocID="{4EBB84B9-F90C-4944-8535-476490203548}" presName="gear1dstNode" presStyleLbl="node1" presStyleIdx="0" presStyleCnt="3"/>
      <dgm:spPr/>
      <dgm:t>
        <a:bodyPr/>
        <a:lstStyle/>
        <a:p>
          <a:endParaRPr lang="en-US"/>
        </a:p>
      </dgm:t>
    </dgm:pt>
    <dgm:pt modelId="{21E23DAC-586E-4E33-8DF9-4F539582C1C7}" type="pres">
      <dgm:prSet presAssocID="{605C256E-1CEE-4F60-8DA9-E886FE252C3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071B4-F662-4597-984A-2C782E257327}" type="pres">
      <dgm:prSet presAssocID="{605C256E-1CEE-4F60-8DA9-E886FE252C3A}" presName="gear2srcNode" presStyleLbl="node1" presStyleIdx="1" presStyleCnt="3"/>
      <dgm:spPr/>
      <dgm:t>
        <a:bodyPr/>
        <a:lstStyle/>
        <a:p>
          <a:endParaRPr lang="en-US"/>
        </a:p>
      </dgm:t>
    </dgm:pt>
    <dgm:pt modelId="{0386FF19-A71E-484A-ABEC-447E2EDF8C50}" type="pres">
      <dgm:prSet presAssocID="{605C256E-1CEE-4F60-8DA9-E886FE252C3A}" presName="gear2dstNode" presStyleLbl="node1" presStyleIdx="1" presStyleCnt="3"/>
      <dgm:spPr/>
      <dgm:t>
        <a:bodyPr/>
        <a:lstStyle/>
        <a:p>
          <a:endParaRPr lang="en-US"/>
        </a:p>
      </dgm:t>
    </dgm:pt>
    <dgm:pt modelId="{B7FEA84A-92C5-425E-B9A8-B70677253CA0}" type="pres">
      <dgm:prSet presAssocID="{55B90FDD-F58A-4F86-B049-CB8ADA5D4301}" presName="gear3" presStyleLbl="node1" presStyleIdx="2" presStyleCnt="3"/>
      <dgm:spPr/>
      <dgm:t>
        <a:bodyPr/>
        <a:lstStyle/>
        <a:p>
          <a:endParaRPr lang="en-US"/>
        </a:p>
      </dgm:t>
    </dgm:pt>
    <dgm:pt modelId="{E7F667B9-CBA7-45B2-A8DF-60ACAEEF9902}" type="pres">
      <dgm:prSet presAssocID="{55B90FDD-F58A-4F86-B049-CB8ADA5D430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16E10-BA80-4358-8D04-8272872ADAE5}" type="pres">
      <dgm:prSet presAssocID="{55B90FDD-F58A-4F86-B049-CB8ADA5D4301}" presName="gear3srcNode" presStyleLbl="node1" presStyleIdx="2" presStyleCnt="3"/>
      <dgm:spPr/>
      <dgm:t>
        <a:bodyPr/>
        <a:lstStyle/>
        <a:p>
          <a:endParaRPr lang="en-US"/>
        </a:p>
      </dgm:t>
    </dgm:pt>
    <dgm:pt modelId="{C12C3B24-EA0C-4971-981D-80A548FD7C67}" type="pres">
      <dgm:prSet presAssocID="{55B90FDD-F58A-4F86-B049-CB8ADA5D4301}" presName="gear3dstNode" presStyleLbl="node1" presStyleIdx="2" presStyleCnt="3"/>
      <dgm:spPr/>
      <dgm:t>
        <a:bodyPr/>
        <a:lstStyle/>
        <a:p>
          <a:endParaRPr lang="en-US"/>
        </a:p>
      </dgm:t>
    </dgm:pt>
    <dgm:pt modelId="{85ABC689-0EAE-43C9-9F42-5FF7D16147CF}" type="pres">
      <dgm:prSet presAssocID="{2DB33A85-9793-4637-BBD8-1199CE154C02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1572103-2C24-447C-9A11-61134E6F0564}" type="pres">
      <dgm:prSet presAssocID="{E73C99A1-31C3-44AF-BAC6-0A2FC09C79F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F149F76-DCF4-4FD7-AEC1-AAB6CDCCE272}" type="pres">
      <dgm:prSet presAssocID="{30D34A54-5E46-4BA7-8A6E-837C8AF35A4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4B9139E-8139-407A-AE0A-87D3D27BFEE3}" type="presOf" srcId="{605C256E-1CEE-4F60-8DA9-E886FE252C3A}" destId="{21E23DAC-586E-4E33-8DF9-4F539582C1C7}" srcOrd="0" destOrd="0" presId="urn:microsoft.com/office/officeart/2005/8/layout/gear1"/>
    <dgm:cxn modelId="{3820EAA7-D48F-491C-8823-3AF920552964}" srcId="{8D2E2347-6FCF-4C4E-850D-D0246FED7486}" destId="{605C256E-1CEE-4F60-8DA9-E886FE252C3A}" srcOrd="1" destOrd="0" parTransId="{E377DF64-6FF1-4DD7-B582-7263F953B323}" sibTransId="{E73C99A1-31C3-44AF-BAC6-0A2FC09C79F0}"/>
    <dgm:cxn modelId="{47ED95FE-CF18-4301-AE23-C8A563114C1D}" type="presOf" srcId="{4EBB84B9-F90C-4944-8535-476490203548}" destId="{A1D7554A-7B65-4EF0-91E0-E8CE7EEB499C}" srcOrd="1" destOrd="0" presId="urn:microsoft.com/office/officeart/2005/8/layout/gear1"/>
    <dgm:cxn modelId="{52627F60-9914-4EF6-9EE6-165BE90570E8}" srcId="{8D2E2347-6FCF-4C4E-850D-D0246FED7486}" destId="{4EBB84B9-F90C-4944-8535-476490203548}" srcOrd="0" destOrd="0" parTransId="{FA1EBB8A-D5CB-4656-B895-5B9BA99E7909}" sibTransId="{2DB33A85-9793-4637-BBD8-1199CE154C02}"/>
    <dgm:cxn modelId="{0F6809DB-000A-4F51-8C18-6BC10382E0BA}" type="presOf" srcId="{E73C99A1-31C3-44AF-BAC6-0A2FC09C79F0}" destId="{31572103-2C24-447C-9A11-61134E6F0564}" srcOrd="0" destOrd="0" presId="urn:microsoft.com/office/officeart/2005/8/layout/gear1"/>
    <dgm:cxn modelId="{D8A0447A-96D7-4DFF-8A93-E1CE4965E568}" type="presOf" srcId="{2DB33A85-9793-4637-BBD8-1199CE154C02}" destId="{85ABC689-0EAE-43C9-9F42-5FF7D16147CF}" srcOrd="0" destOrd="0" presId="urn:microsoft.com/office/officeart/2005/8/layout/gear1"/>
    <dgm:cxn modelId="{15DEAB69-FB80-4E02-B74E-E1648F8F7A2B}" type="presOf" srcId="{55B90FDD-F58A-4F86-B049-CB8ADA5D4301}" destId="{47F16E10-BA80-4358-8D04-8272872ADAE5}" srcOrd="2" destOrd="0" presId="urn:microsoft.com/office/officeart/2005/8/layout/gear1"/>
    <dgm:cxn modelId="{03992B42-0E7E-47A1-89B8-EAA9AE541769}" type="presOf" srcId="{55B90FDD-F58A-4F86-B049-CB8ADA5D4301}" destId="{C12C3B24-EA0C-4971-981D-80A548FD7C67}" srcOrd="3" destOrd="0" presId="urn:microsoft.com/office/officeart/2005/8/layout/gear1"/>
    <dgm:cxn modelId="{49310809-1AD4-48DB-B503-247F63211C78}" type="presOf" srcId="{30D34A54-5E46-4BA7-8A6E-837C8AF35A41}" destId="{CF149F76-DCF4-4FD7-AEC1-AAB6CDCCE272}" srcOrd="0" destOrd="0" presId="urn:microsoft.com/office/officeart/2005/8/layout/gear1"/>
    <dgm:cxn modelId="{5DA77306-6DE2-4821-834F-4D93B6D211C5}" type="presOf" srcId="{4EBB84B9-F90C-4944-8535-476490203548}" destId="{BEFBAD57-28D1-4BBD-9C10-6D41B0DFF876}" srcOrd="0" destOrd="0" presId="urn:microsoft.com/office/officeart/2005/8/layout/gear1"/>
    <dgm:cxn modelId="{18B3DA0A-2F57-47B8-884E-A3F52DE8AECA}" type="presOf" srcId="{55B90FDD-F58A-4F86-B049-CB8ADA5D4301}" destId="{E7F667B9-CBA7-45B2-A8DF-60ACAEEF9902}" srcOrd="1" destOrd="0" presId="urn:microsoft.com/office/officeart/2005/8/layout/gear1"/>
    <dgm:cxn modelId="{DB08AAF4-9AE7-46F6-BB08-B16AA5B0D79F}" type="presOf" srcId="{605C256E-1CEE-4F60-8DA9-E886FE252C3A}" destId="{0386FF19-A71E-484A-ABEC-447E2EDF8C50}" srcOrd="2" destOrd="0" presId="urn:microsoft.com/office/officeart/2005/8/layout/gear1"/>
    <dgm:cxn modelId="{04E395A3-2BF3-4BA6-A92C-9849B4F4F3E3}" type="presOf" srcId="{4EBB84B9-F90C-4944-8535-476490203548}" destId="{D4C9C2C9-65EC-4444-A82B-0E46232C3691}" srcOrd="2" destOrd="0" presId="urn:microsoft.com/office/officeart/2005/8/layout/gear1"/>
    <dgm:cxn modelId="{B6DEC1F4-9679-4ADA-A330-FABCA10BC0C3}" type="presOf" srcId="{8D2E2347-6FCF-4C4E-850D-D0246FED7486}" destId="{48B1CB25-55F9-4341-AD3C-D1721350E689}" srcOrd="0" destOrd="0" presId="urn:microsoft.com/office/officeart/2005/8/layout/gear1"/>
    <dgm:cxn modelId="{10719F43-D0D1-48FC-9415-8E5CEAB703DB}" srcId="{8D2E2347-6FCF-4C4E-850D-D0246FED7486}" destId="{55B90FDD-F58A-4F86-B049-CB8ADA5D4301}" srcOrd="2" destOrd="0" parTransId="{BDB967A8-330A-41CE-85F2-C8493BB90D64}" sibTransId="{30D34A54-5E46-4BA7-8A6E-837C8AF35A41}"/>
    <dgm:cxn modelId="{2C014157-D5D4-4B1A-8ADE-9350403B0469}" type="presOf" srcId="{605C256E-1CEE-4F60-8DA9-E886FE252C3A}" destId="{35C071B4-F662-4597-984A-2C782E257327}" srcOrd="1" destOrd="0" presId="urn:microsoft.com/office/officeart/2005/8/layout/gear1"/>
    <dgm:cxn modelId="{3EBFB8D9-DE25-49DA-BB4F-0FBAF7494855}" type="presOf" srcId="{55B90FDD-F58A-4F86-B049-CB8ADA5D4301}" destId="{B7FEA84A-92C5-425E-B9A8-B70677253CA0}" srcOrd="0" destOrd="0" presId="urn:microsoft.com/office/officeart/2005/8/layout/gear1"/>
    <dgm:cxn modelId="{2453E079-E2F4-42D8-9E2E-D2782F11180B}" type="presParOf" srcId="{48B1CB25-55F9-4341-AD3C-D1721350E689}" destId="{BEFBAD57-28D1-4BBD-9C10-6D41B0DFF876}" srcOrd="0" destOrd="0" presId="urn:microsoft.com/office/officeart/2005/8/layout/gear1"/>
    <dgm:cxn modelId="{CACA0BAB-31D3-4B6A-91B3-00FAA7733E63}" type="presParOf" srcId="{48B1CB25-55F9-4341-AD3C-D1721350E689}" destId="{A1D7554A-7B65-4EF0-91E0-E8CE7EEB499C}" srcOrd="1" destOrd="0" presId="urn:microsoft.com/office/officeart/2005/8/layout/gear1"/>
    <dgm:cxn modelId="{CC2C784D-1996-4891-A6F8-6F9005B77904}" type="presParOf" srcId="{48B1CB25-55F9-4341-AD3C-D1721350E689}" destId="{D4C9C2C9-65EC-4444-A82B-0E46232C3691}" srcOrd="2" destOrd="0" presId="urn:microsoft.com/office/officeart/2005/8/layout/gear1"/>
    <dgm:cxn modelId="{EB5A14A1-5FB5-4D7D-AB56-73C458944A3F}" type="presParOf" srcId="{48B1CB25-55F9-4341-AD3C-D1721350E689}" destId="{21E23DAC-586E-4E33-8DF9-4F539582C1C7}" srcOrd="3" destOrd="0" presId="urn:microsoft.com/office/officeart/2005/8/layout/gear1"/>
    <dgm:cxn modelId="{37D498AD-FA2A-4C84-AF32-01B432C19CE4}" type="presParOf" srcId="{48B1CB25-55F9-4341-AD3C-D1721350E689}" destId="{35C071B4-F662-4597-984A-2C782E257327}" srcOrd="4" destOrd="0" presId="urn:microsoft.com/office/officeart/2005/8/layout/gear1"/>
    <dgm:cxn modelId="{C9D9073D-D195-48CA-9504-AAC2043A4625}" type="presParOf" srcId="{48B1CB25-55F9-4341-AD3C-D1721350E689}" destId="{0386FF19-A71E-484A-ABEC-447E2EDF8C50}" srcOrd="5" destOrd="0" presId="urn:microsoft.com/office/officeart/2005/8/layout/gear1"/>
    <dgm:cxn modelId="{4FD07072-F441-4992-83CA-2CDDECCAF7BE}" type="presParOf" srcId="{48B1CB25-55F9-4341-AD3C-D1721350E689}" destId="{B7FEA84A-92C5-425E-B9A8-B70677253CA0}" srcOrd="6" destOrd="0" presId="urn:microsoft.com/office/officeart/2005/8/layout/gear1"/>
    <dgm:cxn modelId="{41C82AF8-30BA-4F78-B2B2-2F57E493050D}" type="presParOf" srcId="{48B1CB25-55F9-4341-AD3C-D1721350E689}" destId="{E7F667B9-CBA7-45B2-A8DF-60ACAEEF9902}" srcOrd="7" destOrd="0" presId="urn:microsoft.com/office/officeart/2005/8/layout/gear1"/>
    <dgm:cxn modelId="{757E5AD5-33F7-4F37-8EDB-6BAFA0B887B0}" type="presParOf" srcId="{48B1CB25-55F9-4341-AD3C-D1721350E689}" destId="{47F16E10-BA80-4358-8D04-8272872ADAE5}" srcOrd="8" destOrd="0" presId="urn:microsoft.com/office/officeart/2005/8/layout/gear1"/>
    <dgm:cxn modelId="{1113BD9A-23A3-4D6B-8F48-EEC34EF689B8}" type="presParOf" srcId="{48B1CB25-55F9-4341-AD3C-D1721350E689}" destId="{C12C3B24-EA0C-4971-981D-80A548FD7C67}" srcOrd="9" destOrd="0" presId="urn:microsoft.com/office/officeart/2005/8/layout/gear1"/>
    <dgm:cxn modelId="{F4E274BF-CF33-4842-8A07-FE2A069C1ECB}" type="presParOf" srcId="{48B1CB25-55F9-4341-AD3C-D1721350E689}" destId="{85ABC689-0EAE-43C9-9F42-5FF7D16147CF}" srcOrd="10" destOrd="0" presId="urn:microsoft.com/office/officeart/2005/8/layout/gear1"/>
    <dgm:cxn modelId="{92BC053A-9F7D-4616-98A8-0A0DF7984E99}" type="presParOf" srcId="{48B1CB25-55F9-4341-AD3C-D1721350E689}" destId="{31572103-2C24-447C-9A11-61134E6F0564}" srcOrd="11" destOrd="0" presId="urn:microsoft.com/office/officeart/2005/8/layout/gear1"/>
    <dgm:cxn modelId="{61D41C59-0FB7-4657-8F04-37FC4AA15ED3}" type="presParOf" srcId="{48B1CB25-55F9-4341-AD3C-D1721350E689}" destId="{CF149F76-DCF4-4FD7-AEC1-AAB6CDCCE27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2AF45-0E82-4F23-BD6A-BEF898850E54}" type="doc">
      <dgm:prSet loTypeId="urn:microsoft.com/office/officeart/2005/8/layout/gear1" loCatId="relationship" qsTypeId="urn:microsoft.com/office/officeart/2005/8/quickstyle/simple1" qsCatId="simple" csTypeId="urn:microsoft.com/office/officeart/2005/8/colors/accent0_3" csCatId="mainScheme" phldr="1"/>
      <dgm:spPr/>
    </dgm:pt>
    <dgm:pt modelId="{11A3A6DA-A3A6-4215-91ED-B653A78D14C0}">
      <dgm:prSet phldrT="[Text]"/>
      <dgm:spPr>
        <a:xfrm>
          <a:off x="826551" y="704504"/>
          <a:ext cx="861060" cy="861060"/>
        </a:xfrm>
      </dgm:spPr>
      <dgm:t>
        <a:bodyPr/>
        <a:lstStyle/>
        <a:p>
          <a:r>
            <a:rPr lang="en-US" dirty="0" smtClean="0">
              <a:latin typeface="Calibri" panose="020F0502020204030204"/>
              <a:ea typeface="+mn-ea"/>
              <a:cs typeface="+mn-cs"/>
            </a:rPr>
            <a:t>App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CD629BE1-6B67-43EE-B769-9E81CD4C93BD}" type="parTrans" cxnId="{520AC144-8059-4473-AE10-A9C555AC1F51}">
      <dgm:prSet/>
      <dgm:spPr/>
      <dgm:t>
        <a:bodyPr/>
        <a:lstStyle/>
        <a:p>
          <a:endParaRPr lang="en-US"/>
        </a:p>
      </dgm:t>
    </dgm:pt>
    <dgm:pt modelId="{66830AD6-6F80-4F04-BF4E-5BE732871A2C}" type="sibTrans" cxnId="{520AC144-8059-4473-AE10-A9C555AC1F51}">
      <dgm:prSet/>
      <dgm:spPr>
        <a:xfrm>
          <a:off x="707286" y="588256"/>
          <a:ext cx="1102157" cy="1102157"/>
        </a:xfrm>
      </dgm:spPr>
      <dgm:t>
        <a:bodyPr/>
        <a:lstStyle/>
        <a:p>
          <a:endParaRPr lang="en-US"/>
        </a:p>
      </dgm:t>
    </dgm:pt>
    <dgm:pt modelId="{648B8BB5-4914-4260-9B24-61941194B86D}">
      <dgm:prSet phldrT="[Text]"/>
      <dgm:spPr>
        <a:xfrm>
          <a:off x="297861" y="500980"/>
          <a:ext cx="626225" cy="626225"/>
        </a:xfrm>
      </dgm:spPr>
      <dgm:t>
        <a:bodyPr/>
        <a:lstStyle/>
        <a:p>
          <a:r>
            <a:rPr lang="en-US" dirty="0" smtClean="0">
              <a:latin typeface="Calibri" panose="020F0502020204030204"/>
              <a:ea typeface="+mn-ea"/>
              <a:cs typeface="+mn-cs"/>
            </a:rPr>
            <a:t>App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318A04C6-C33A-41BF-B38E-C517E6DC27AF}" type="parTrans" cxnId="{F0DE65A7-80AF-4B32-87FF-4E06A92EE8C9}">
      <dgm:prSet/>
      <dgm:spPr/>
      <dgm:t>
        <a:bodyPr/>
        <a:lstStyle/>
        <a:p>
          <a:endParaRPr lang="en-US"/>
        </a:p>
      </dgm:t>
    </dgm:pt>
    <dgm:pt modelId="{490713FB-AB74-4BB7-8AAC-FF20BB55E000}" type="sibTrans" cxnId="{F0DE65A7-80AF-4B32-87FF-4E06A92EE8C9}">
      <dgm:prSet/>
      <dgm:spPr>
        <a:xfrm>
          <a:off x="186958" y="373701"/>
          <a:ext cx="800786" cy="800786"/>
        </a:xfrm>
      </dgm:spPr>
      <dgm:t>
        <a:bodyPr/>
        <a:lstStyle/>
        <a:p>
          <a:endParaRPr lang="en-US"/>
        </a:p>
      </dgm:t>
    </dgm:pt>
    <dgm:pt modelId="{1330BADF-CB89-4158-87A2-8A8624D2EA4E}">
      <dgm:prSet phldrT="[Text]" custT="1"/>
      <dgm:spPr>
        <a:xfrm rot="20700000">
          <a:off x="648612" y="68948"/>
          <a:ext cx="613573" cy="613573"/>
        </a:xfrm>
      </dgm:spPr>
      <dgm:t>
        <a:bodyPr/>
        <a:lstStyle/>
        <a:p>
          <a:r>
            <a:rPr lang="en-US" sz="800" dirty="0" smtClean="0">
              <a:latin typeface="Calibri" panose="020F0502020204030204"/>
              <a:ea typeface="+mn-ea"/>
              <a:cs typeface="+mn-cs"/>
            </a:rPr>
            <a:t>App</a:t>
          </a:r>
          <a:endParaRPr lang="en-US" sz="800" dirty="0">
            <a:latin typeface="Calibri" panose="020F0502020204030204"/>
            <a:ea typeface="+mn-ea"/>
            <a:cs typeface="+mn-cs"/>
          </a:endParaRPr>
        </a:p>
      </dgm:t>
    </dgm:pt>
    <dgm:pt modelId="{31DC5219-3904-4517-B7DF-8A9E3487C251}" type="parTrans" cxnId="{8A246614-C831-4455-A9C9-39C0F93BD707}">
      <dgm:prSet/>
      <dgm:spPr/>
      <dgm:t>
        <a:bodyPr/>
        <a:lstStyle/>
        <a:p>
          <a:endParaRPr lang="en-US"/>
        </a:p>
      </dgm:t>
    </dgm:pt>
    <dgm:pt modelId="{54171D08-1FED-4881-812A-D1C9387C72B0}" type="sibTrans" cxnId="{8A246614-C831-4455-A9C9-39C0F93BD707}">
      <dgm:prSet/>
      <dgm:spPr>
        <a:xfrm>
          <a:off x="506686" y="-54165"/>
          <a:ext cx="863409" cy="863409"/>
        </a:xfrm>
      </dgm:spPr>
      <dgm:t>
        <a:bodyPr/>
        <a:lstStyle/>
        <a:p>
          <a:endParaRPr lang="en-US"/>
        </a:p>
      </dgm:t>
    </dgm:pt>
    <dgm:pt modelId="{0E44403C-8007-4CC4-9FA3-30CA477805A3}" type="pres">
      <dgm:prSet presAssocID="{41F2AF45-0E82-4F23-BD6A-BEF898850E5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8895021-6C72-4AD0-BDC7-BE1B5F19FCC3}" type="pres">
      <dgm:prSet presAssocID="{11A3A6DA-A3A6-4215-91ED-B653A78D14C0}" presName="gear1" presStyleLbl="node1" presStyleIdx="0" presStyleCnt="3" custLinFactNeighborX="3218">
        <dgm:presLayoutVars>
          <dgm:chMax val="1"/>
          <dgm:bulletEnabled val="1"/>
        </dgm:presLayoutVars>
      </dgm:prSet>
      <dgm:spPr>
        <a:prstGeom prst="gear9">
          <a:avLst/>
        </a:prstGeom>
      </dgm:spPr>
      <dgm:t>
        <a:bodyPr/>
        <a:lstStyle/>
        <a:p>
          <a:endParaRPr lang="en-US"/>
        </a:p>
      </dgm:t>
    </dgm:pt>
    <dgm:pt modelId="{57440045-4D94-4DBD-AC2E-EE4224F8C704}" type="pres">
      <dgm:prSet presAssocID="{11A3A6DA-A3A6-4215-91ED-B653A78D14C0}" presName="gear1srcNode" presStyleLbl="node1" presStyleIdx="0" presStyleCnt="3"/>
      <dgm:spPr/>
      <dgm:t>
        <a:bodyPr/>
        <a:lstStyle/>
        <a:p>
          <a:endParaRPr lang="en-US"/>
        </a:p>
      </dgm:t>
    </dgm:pt>
    <dgm:pt modelId="{A2D64A17-2C77-4AA8-98C8-EEA44EC7940F}" type="pres">
      <dgm:prSet presAssocID="{11A3A6DA-A3A6-4215-91ED-B653A78D14C0}" presName="gear1dstNode" presStyleLbl="node1" presStyleIdx="0" presStyleCnt="3"/>
      <dgm:spPr/>
      <dgm:t>
        <a:bodyPr/>
        <a:lstStyle/>
        <a:p>
          <a:endParaRPr lang="en-US"/>
        </a:p>
      </dgm:t>
    </dgm:pt>
    <dgm:pt modelId="{878331C4-DA44-4988-94B9-4E5C2140A603}" type="pres">
      <dgm:prSet presAssocID="{648B8BB5-4914-4260-9B24-61941194B86D}" presName="gear2" presStyleLbl="node1" presStyleIdx="1" presStyleCnt="3">
        <dgm:presLayoutVars>
          <dgm:chMax val="1"/>
          <dgm:bulletEnabled val="1"/>
        </dgm:presLayoutVars>
      </dgm:prSet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4F8BFE09-38E7-4702-BC93-BE9453AC001A}" type="pres">
      <dgm:prSet presAssocID="{648B8BB5-4914-4260-9B24-61941194B86D}" presName="gear2srcNode" presStyleLbl="node1" presStyleIdx="1" presStyleCnt="3"/>
      <dgm:spPr/>
      <dgm:t>
        <a:bodyPr/>
        <a:lstStyle/>
        <a:p>
          <a:endParaRPr lang="en-US"/>
        </a:p>
      </dgm:t>
    </dgm:pt>
    <dgm:pt modelId="{02845D55-4D68-4995-8F92-B287D6E6E94F}" type="pres">
      <dgm:prSet presAssocID="{648B8BB5-4914-4260-9B24-61941194B86D}" presName="gear2dstNode" presStyleLbl="node1" presStyleIdx="1" presStyleCnt="3"/>
      <dgm:spPr/>
      <dgm:t>
        <a:bodyPr/>
        <a:lstStyle/>
        <a:p>
          <a:endParaRPr lang="en-US"/>
        </a:p>
      </dgm:t>
    </dgm:pt>
    <dgm:pt modelId="{F459A850-CF1A-4713-9359-42C3357D3D13}" type="pres">
      <dgm:prSet presAssocID="{1330BADF-CB89-4158-87A2-8A8624D2EA4E}" presName="gear3" presStyleLbl="node1" presStyleIdx="2" presStyleCnt="3"/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E8C71402-5619-40C4-BA35-6680DB70C10A}" type="pres">
      <dgm:prSet presAssocID="{1330BADF-CB89-4158-87A2-8A8624D2EA4E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2826-E8F0-4271-88A8-E05A920D79A5}" type="pres">
      <dgm:prSet presAssocID="{1330BADF-CB89-4158-87A2-8A8624D2EA4E}" presName="gear3srcNode" presStyleLbl="node1" presStyleIdx="2" presStyleCnt="3"/>
      <dgm:spPr/>
      <dgm:t>
        <a:bodyPr/>
        <a:lstStyle/>
        <a:p>
          <a:endParaRPr lang="en-US"/>
        </a:p>
      </dgm:t>
    </dgm:pt>
    <dgm:pt modelId="{234DC9F7-88C1-4806-948A-98096AC3B37B}" type="pres">
      <dgm:prSet presAssocID="{1330BADF-CB89-4158-87A2-8A8624D2EA4E}" presName="gear3dstNode" presStyleLbl="node1" presStyleIdx="2" presStyleCnt="3"/>
      <dgm:spPr/>
      <dgm:t>
        <a:bodyPr/>
        <a:lstStyle/>
        <a:p>
          <a:endParaRPr lang="en-US"/>
        </a:p>
      </dgm:t>
    </dgm:pt>
    <dgm:pt modelId="{3DCF3BCB-B1EF-40EE-8B8A-44F169FDADAA}" type="pres">
      <dgm:prSet presAssocID="{66830AD6-6F80-4F04-BF4E-5BE732871A2C}" presName="connector1" presStyleLbl="sibTrans2D1" presStyleIdx="0" presStyleCnt="3"/>
      <dgm:spPr>
        <a:prstGeom prst="circularArrow">
          <a:avLst>
            <a:gd name="adj1" fmla="val 4687"/>
            <a:gd name="adj2" fmla="val 299029"/>
            <a:gd name="adj3" fmla="val 2379981"/>
            <a:gd name="adj4" fmla="val 16194305"/>
            <a:gd name="adj5" fmla="val 5469"/>
          </a:avLst>
        </a:prstGeom>
      </dgm:spPr>
      <dgm:t>
        <a:bodyPr/>
        <a:lstStyle/>
        <a:p>
          <a:endParaRPr lang="en-US"/>
        </a:p>
      </dgm:t>
    </dgm:pt>
    <dgm:pt modelId="{E12DC13F-78DA-4B3B-BBAC-5BC414DA62A7}" type="pres">
      <dgm:prSet presAssocID="{490713FB-AB74-4BB7-8AAC-FF20BB55E000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  <dgm:t>
        <a:bodyPr/>
        <a:lstStyle/>
        <a:p>
          <a:endParaRPr lang="en-US"/>
        </a:p>
      </dgm:t>
    </dgm:pt>
    <dgm:pt modelId="{0B42EA08-6739-4481-AAD8-CFC35E503055}" type="pres">
      <dgm:prSet presAssocID="{54171D08-1FED-4881-812A-D1C9387C72B0}" presName="connector3" presStyleLbl="sibTrans2D1" presStyleIdx="2" presStyleCnt="3"/>
      <dgm:spPr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</dgm:spPr>
      <dgm:t>
        <a:bodyPr/>
        <a:lstStyle/>
        <a:p>
          <a:endParaRPr lang="en-US"/>
        </a:p>
      </dgm:t>
    </dgm:pt>
  </dgm:ptLst>
  <dgm:cxnLst>
    <dgm:cxn modelId="{B5E7DFEB-21E1-4F45-98EB-8106CE7D3640}" type="presOf" srcId="{1330BADF-CB89-4158-87A2-8A8624D2EA4E}" destId="{234DC9F7-88C1-4806-948A-98096AC3B37B}" srcOrd="3" destOrd="0" presId="urn:microsoft.com/office/officeart/2005/8/layout/gear1"/>
    <dgm:cxn modelId="{C42ADB35-03B1-4F4B-BFC7-60DAD2FCCF73}" type="presOf" srcId="{648B8BB5-4914-4260-9B24-61941194B86D}" destId="{4F8BFE09-38E7-4702-BC93-BE9453AC001A}" srcOrd="1" destOrd="0" presId="urn:microsoft.com/office/officeart/2005/8/layout/gear1"/>
    <dgm:cxn modelId="{F0DE65A7-80AF-4B32-87FF-4E06A92EE8C9}" srcId="{41F2AF45-0E82-4F23-BD6A-BEF898850E54}" destId="{648B8BB5-4914-4260-9B24-61941194B86D}" srcOrd="1" destOrd="0" parTransId="{318A04C6-C33A-41BF-B38E-C517E6DC27AF}" sibTransId="{490713FB-AB74-4BB7-8AAC-FF20BB55E000}"/>
    <dgm:cxn modelId="{D2DB1B57-2AE9-44F2-92DF-CD1E10745597}" type="presOf" srcId="{41F2AF45-0E82-4F23-BD6A-BEF898850E54}" destId="{0E44403C-8007-4CC4-9FA3-30CA477805A3}" srcOrd="0" destOrd="0" presId="urn:microsoft.com/office/officeart/2005/8/layout/gear1"/>
    <dgm:cxn modelId="{DDE4C507-E47A-4D6A-A27A-27C630315C41}" type="presOf" srcId="{11A3A6DA-A3A6-4215-91ED-B653A78D14C0}" destId="{57440045-4D94-4DBD-AC2E-EE4224F8C704}" srcOrd="1" destOrd="0" presId="urn:microsoft.com/office/officeart/2005/8/layout/gear1"/>
    <dgm:cxn modelId="{DF40AFF2-4C6C-4886-875F-677E03EC3D9B}" type="presOf" srcId="{1330BADF-CB89-4158-87A2-8A8624D2EA4E}" destId="{E8C71402-5619-40C4-BA35-6680DB70C10A}" srcOrd="1" destOrd="0" presId="urn:microsoft.com/office/officeart/2005/8/layout/gear1"/>
    <dgm:cxn modelId="{D6C3DD17-18F4-4BEA-99FC-2FFDB8C21AA0}" type="presOf" srcId="{11A3A6DA-A3A6-4215-91ED-B653A78D14C0}" destId="{98895021-6C72-4AD0-BDC7-BE1B5F19FCC3}" srcOrd="0" destOrd="0" presId="urn:microsoft.com/office/officeart/2005/8/layout/gear1"/>
    <dgm:cxn modelId="{A17E63AF-9F4D-4C9B-99EE-6054D39CD847}" type="presOf" srcId="{54171D08-1FED-4881-812A-D1C9387C72B0}" destId="{0B42EA08-6739-4481-AAD8-CFC35E503055}" srcOrd="0" destOrd="0" presId="urn:microsoft.com/office/officeart/2005/8/layout/gear1"/>
    <dgm:cxn modelId="{B0CA454E-09DD-4DB0-A800-1A919489B492}" type="presOf" srcId="{648B8BB5-4914-4260-9B24-61941194B86D}" destId="{02845D55-4D68-4995-8F92-B287D6E6E94F}" srcOrd="2" destOrd="0" presId="urn:microsoft.com/office/officeart/2005/8/layout/gear1"/>
    <dgm:cxn modelId="{054DCC81-0A90-4368-833D-B45751420D17}" type="presOf" srcId="{648B8BB5-4914-4260-9B24-61941194B86D}" destId="{878331C4-DA44-4988-94B9-4E5C2140A603}" srcOrd="0" destOrd="0" presId="urn:microsoft.com/office/officeart/2005/8/layout/gear1"/>
    <dgm:cxn modelId="{F7066CE4-42EA-4A9B-B2C3-C4A3223DAEE5}" type="presOf" srcId="{11A3A6DA-A3A6-4215-91ED-B653A78D14C0}" destId="{A2D64A17-2C77-4AA8-98C8-EEA44EC7940F}" srcOrd="2" destOrd="0" presId="urn:microsoft.com/office/officeart/2005/8/layout/gear1"/>
    <dgm:cxn modelId="{8C4006F9-BBA1-4914-AFB9-724F18AF5319}" type="presOf" srcId="{1330BADF-CB89-4158-87A2-8A8624D2EA4E}" destId="{F459A850-CF1A-4713-9359-42C3357D3D13}" srcOrd="0" destOrd="0" presId="urn:microsoft.com/office/officeart/2005/8/layout/gear1"/>
    <dgm:cxn modelId="{E9B7EDE3-2687-4C21-A7D3-B47BA2247A50}" type="presOf" srcId="{66830AD6-6F80-4F04-BF4E-5BE732871A2C}" destId="{3DCF3BCB-B1EF-40EE-8B8A-44F169FDADAA}" srcOrd="0" destOrd="0" presId="urn:microsoft.com/office/officeart/2005/8/layout/gear1"/>
    <dgm:cxn modelId="{520AC144-8059-4473-AE10-A9C555AC1F51}" srcId="{41F2AF45-0E82-4F23-BD6A-BEF898850E54}" destId="{11A3A6DA-A3A6-4215-91ED-B653A78D14C0}" srcOrd="0" destOrd="0" parTransId="{CD629BE1-6B67-43EE-B769-9E81CD4C93BD}" sibTransId="{66830AD6-6F80-4F04-BF4E-5BE732871A2C}"/>
    <dgm:cxn modelId="{8A246614-C831-4455-A9C9-39C0F93BD707}" srcId="{41F2AF45-0E82-4F23-BD6A-BEF898850E54}" destId="{1330BADF-CB89-4158-87A2-8A8624D2EA4E}" srcOrd="2" destOrd="0" parTransId="{31DC5219-3904-4517-B7DF-8A9E3487C251}" sibTransId="{54171D08-1FED-4881-812A-D1C9387C72B0}"/>
    <dgm:cxn modelId="{B4E44D4B-41FC-4B20-AFB2-953ADD6B034F}" type="presOf" srcId="{1330BADF-CB89-4158-87A2-8A8624D2EA4E}" destId="{F24B2826-E8F0-4271-88A8-E05A920D79A5}" srcOrd="2" destOrd="0" presId="urn:microsoft.com/office/officeart/2005/8/layout/gear1"/>
    <dgm:cxn modelId="{54CBBAC4-33F8-4C95-A0D2-496AD53F75D4}" type="presOf" srcId="{490713FB-AB74-4BB7-8AAC-FF20BB55E000}" destId="{E12DC13F-78DA-4B3B-BBAC-5BC414DA62A7}" srcOrd="0" destOrd="0" presId="urn:microsoft.com/office/officeart/2005/8/layout/gear1"/>
    <dgm:cxn modelId="{E5A8C443-F64F-415D-944D-0D72A87CCAB7}" type="presParOf" srcId="{0E44403C-8007-4CC4-9FA3-30CA477805A3}" destId="{98895021-6C72-4AD0-BDC7-BE1B5F19FCC3}" srcOrd="0" destOrd="0" presId="urn:microsoft.com/office/officeart/2005/8/layout/gear1"/>
    <dgm:cxn modelId="{9C8E5F94-495E-4E65-817C-1D2B7F45DB6C}" type="presParOf" srcId="{0E44403C-8007-4CC4-9FA3-30CA477805A3}" destId="{57440045-4D94-4DBD-AC2E-EE4224F8C704}" srcOrd="1" destOrd="0" presId="urn:microsoft.com/office/officeart/2005/8/layout/gear1"/>
    <dgm:cxn modelId="{D7C09931-C5F6-415A-94DE-E264585EDB79}" type="presParOf" srcId="{0E44403C-8007-4CC4-9FA3-30CA477805A3}" destId="{A2D64A17-2C77-4AA8-98C8-EEA44EC7940F}" srcOrd="2" destOrd="0" presId="urn:microsoft.com/office/officeart/2005/8/layout/gear1"/>
    <dgm:cxn modelId="{E0558FB9-2B78-47E8-B7F4-BCB77980F9A6}" type="presParOf" srcId="{0E44403C-8007-4CC4-9FA3-30CA477805A3}" destId="{878331C4-DA44-4988-94B9-4E5C2140A603}" srcOrd="3" destOrd="0" presId="urn:microsoft.com/office/officeart/2005/8/layout/gear1"/>
    <dgm:cxn modelId="{34C3FD3B-FCA6-4524-B349-B47122F0F228}" type="presParOf" srcId="{0E44403C-8007-4CC4-9FA3-30CA477805A3}" destId="{4F8BFE09-38E7-4702-BC93-BE9453AC001A}" srcOrd="4" destOrd="0" presId="urn:microsoft.com/office/officeart/2005/8/layout/gear1"/>
    <dgm:cxn modelId="{C0FA3724-04F5-48ED-BD3F-F4D4A334139F}" type="presParOf" srcId="{0E44403C-8007-4CC4-9FA3-30CA477805A3}" destId="{02845D55-4D68-4995-8F92-B287D6E6E94F}" srcOrd="5" destOrd="0" presId="urn:microsoft.com/office/officeart/2005/8/layout/gear1"/>
    <dgm:cxn modelId="{2CCDB91D-155E-4DC0-B35D-09EDCD9DC47D}" type="presParOf" srcId="{0E44403C-8007-4CC4-9FA3-30CA477805A3}" destId="{F459A850-CF1A-4713-9359-42C3357D3D13}" srcOrd="6" destOrd="0" presId="urn:microsoft.com/office/officeart/2005/8/layout/gear1"/>
    <dgm:cxn modelId="{47B9EF42-9BC0-4DAC-8BD6-C9DDCE460DAA}" type="presParOf" srcId="{0E44403C-8007-4CC4-9FA3-30CA477805A3}" destId="{E8C71402-5619-40C4-BA35-6680DB70C10A}" srcOrd="7" destOrd="0" presId="urn:microsoft.com/office/officeart/2005/8/layout/gear1"/>
    <dgm:cxn modelId="{A4F353EB-55E0-4B99-AE71-3DD8DD710A54}" type="presParOf" srcId="{0E44403C-8007-4CC4-9FA3-30CA477805A3}" destId="{F24B2826-E8F0-4271-88A8-E05A920D79A5}" srcOrd="8" destOrd="0" presId="urn:microsoft.com/office/officeart/2005/8/layout/gear1"/>
    <dgm:cxn modelId="{2ADDE720-FB88-4DCD-AAF0-38777F65DA55}" type="presParOf" srcId="{0E44403C-8007-4CC4-9FA3-30CA477805A3}" destId="{234DC9F7-88C1-4806-948A-98096AC3B37B}" srcOrd="9" destOrd="0" presId="urn:microsoft.com/office/officeart/2005/8/layout/gear1"/>
    <dgm:cxn modelId="{234F7FA7-1C1F-41E7-B27A-28D9CBB0C485}" type="presParOf" srcId="{0E44403C-8007-4CC4-9FA3-30CA477805A3}" destId="{3DCF3BCB-B1EF-40EE-8B8A-44F169FDADAA}" srcOrd="10" destOrd="0" presId="urn:microsoft.com/office/officeart/2005/8/layout/gear1"/>
    <dgm:cxn modelId="{331846D7-1B9F-4F7A-A38F-1C705051F069}" type="presParOf" srcId="{0E44403C-8007-4CC4-9FA3-30CA477805A3}" destId="{E12DC13F-78DA-4B3B-BBAC-5BC414DA62A7}" srcOrd="11" destOrd="0" presId="urn:microsoft.com/office/officeart/2005/8/layout/gear1"/>
    <dgm:cxn modelId="{E4425912-7242-4C77-9BC2-5CA4EB93EEE6}" type="presParOf" srcId="{0E44403C-8007-4CC4-9FA3-30CA477805A3}" destId="{0B42EA08-6739-4481-AAD8-CFC35E50305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E2347-6FCF-4C4E-850D-D0246FED748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4EBB84B9-F90C-4944-8535-476490203548}">
      <dgm:prSet phldrT="[Text]"/>
      <dgm:spPr/>
      <dgm:t>
        <a:bodyPr/>
        <a:lstStyle/>
        <a:p>
          <a:r>
            <a:rPr lang="en-US" dirty="0" smtClean="0"/>
            <a:t>proc</a:t>
          </a:r>
          <a:endParaRPr lang="en-US" dirty="0"/>
        </a:p>
      </dgm:t>
    </dgm:pt>
    <dgm:pt modelId="{FA1EBB8A-D5CB-4656-B895-5B9BA99E7909}" type="parTrans" cxnId="{52627F60-9914-4EF6-9EE6-165BE90570E8}">
      <dgm:prSet/>
      <dgm:spPr/>
      <dgm:t>
        <a:bodyPr/>
        <a:lstStyle/>
        <a:p>
          <a:endParaRPr lang="en-US"/>
        </a:p>
      </dgm:t>
    </dgm:pt>
    <dgm:pt modelId="{2DB33A85-9793-4637-BBD8-1199CE154C02}" type="sibTrans" cxnId="{52627F60-9914-4EF6-9EE6-165BE90570E8}">
      <dgm:prSet/>
      <dgm:spPr/>
      <dgm:t>
        <a:bodyPr/>
        <a:lstStyle/>
        <a:p>
          <a:endParaRPr lang="en-US"/>
        </a:p>
      </dgm:t>
    </dgm:pt>
    <dgm:pt modelId="{605C256E-1CEE-4F60-8DA9-E886FE252C3A}">
      <dgm:prSet phldrT="[Text]"/>
      <dgm:spPr/>
      <dgm:t>
        <a:bodyPr/>
        <a:lstStyle/>
        <a:p>
          <a:r>
            <a:rPr lang="en-US" dirty="0" smtClean="0"/>
            <a:t>proc</a:t>
          </a:r>
          <a:endParaRPr lang="en-US" dirty="0"/>
        </a:p>
      </dgm:t>
    </dgm:pt>
    <dgm:pt modelId="{E377DF64-6FF1-4DD7-B582-7263F953B323}" type="parTrans" cxnId="{3820EAA7-D48F-491C-8823-3AF920552964}">
      <dgm:prSet/>
      <dgm:spPr/>
      <dgm:t>
        <a:bodyPr/>
        <a:lstStyle/>
        <a:p>
          <a:endParaRPr lang="en-US"/>
        </a:p>
      </dgm:t>
    </dgm:pt>
    <dgm:pt modelId="{E73C99A1-31C3-44AF-BAC6-0A2FC09C79F0}" type="sibTrans" cxnId="{3820EAA7-D48F-491C-8823-3AF920552964}">
      <dgm:prSet/>
      <dgm:spPr/>
      <dgm:t>
        <a:bodyPr/>
        <a:lstStyle/>
        <a:p>
          <a:endParaRPr lang="en-US"/>
        </a:p>
      </dgm:t>
    </dgm:pt>
    <dgm:pt modelId="{55B90FDD-F58A-4F86-B049-CB8ADA5D4301}">
      <dgm:prSet phldrT="[Text]"/>
      <dgm:spPr/>
      <dgm:t>
        <a:bodyPr/>
        <a:lstStyle/>
        <a:p>
          <a:r>
            <a:rPr lang="en-US" dirty="0" smtClean="0"/>
            <a:t>proc</a:t>
          </a:r>
          <a:endParaRPr lang="en-US" dirty="0"/>
        </a:p>
      </dgm:t>
    </dgm:pt>
    <dgm:pt modelId="{BDB967A8-330A-41CE-85F2-C8493BB90D64}" type="parTrans" cxnId="{10719F43-D0D1-48FC-9415-8E5CEAB703DB}">
      <dgm:prSet/>
      <dgm:spPr/>
      <dgm:t>
        <a:bodyPr/>
        <a:lstStyle/>
        <a:p>
          <a:endParaRPr lang="en-US"/>
        </a:p>
      </dgm:t>
    </dgm:pt>
    <dgm:pt modelId="{30D34A54-5E46-4BA7-8A6E-837C8AF35A41}" type="sibTrans" cxnId="{10719F43-D0D1-48FC-9415-8E5CEAB703DB}">
      <dgm:prSet/>
      <dgm:spPr/>
      <dgm:t>
        <a:bodyPr/>
        <a:lstStyle/>
        <a:p>
          <a:endParaRPr lang="en-US"/>
        </a:p>
      </dgm:t>
    </dgm:pt>
    <dgm:pt modelId="{48B1CB25-55F9-4341-AD3C-D1721350E689}" type="pres">
      <dgm:prSet presAssocID="{8D2E2347-6FCF-4C4E-850D-D0246FED748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EFBAD57-28D1-4BBD-9C10-6D41B0DFF876}" type="pres">
      <dgm:prSet presAssocID="{4EBB84B9-F90C-4944-8535-47649020354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D7554A-7B65-4EF0-91E0-E8CE7EEB499C}" type="pres">
      <dgm:prSet presAssocID="{4EBB84B9-F90C-4944-8535-476490203548}" presName="gear1srcNode" presStyleLbl="node1" presStyleIdx="0" presStyleCnt="3"/>
      <dgm:spPr/>
      <dgm:t>
        <a:bodyPr/>
        <a:lstStyle/>
        <a:p>
          <a:endParaRPr lang="en-US"/>
        </a:p>
      </dgm:t>
    </dgm:pt>
    <dgm:pt modelId="{D4C9C2C9-65EC-4444-A82B-0E46232C3691}" type="pres">
      <dgm:prSet presAssocID="{4EBB84B9-F90C-4944-8535-476490203548}" presName="gear1dstNode" presStyleLbl="node1" presStyleIdx="0" presStyleCnt="3"/>
      <dgm:spPr/>
      <dgm:t>
        <a:bodyPr/>
        <a:lstStyle/>
        <a:p>
          <a:endParaRPr lang="en-US"/>
        </a:p>
      </dgm:t>
    </dgm:pt>
    <dgm:pt modelId="{21E23DAC-586E-4E33-8DF9-4F539582C1C7}" type="pres">
      <dgm:prSet presAssocID="{605C256E-1CEE-4F60-8DA9-E886FE252C3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071B4-F662-4597-984A-2C782E257327}" type="pres">
      <dgm:prSet presAssocID="{605C256E-1CEE-4F60-8DA9-E886FE252C3A}" presName="gear2srcNode" presStyleLbl="node1" presStyleIdx="1" presStyleCnt="3"/>
      <dgm:spPr/>
      <dgm:t>
        <a:bodyPr/>
        <a:lstStyle/>
        <a:p>
          <a:endParaRPr lang="en-US"/>
        </a:p>
      </dgm:t>
    </dgm:pt>
    <dgm:pt modelId="{0386FF19-A71E-484A-ABEC-447E2EDF8C50}" type="pres">
      <dgm:prSet presAssocID="{605C256E-1CEE-4F60-8DA9-E886FE252C3A}" presName="gear2dstNode" presStyleLbl="node1" presStyleIdx="1" presStyleCnt="3"/>
      <dgm:spPr/>
      <dgm:t>
        <a:bodyPr/>
        <a:lstStyle/>
        <a:p>
          <a:endParaRPr lang="en-US"/>
        </a:p>
      </dgm:t>
    </dgm:pt>
    <dgm:pt modelId="{B7FEA84A-92C5-425E-B9A8-B70677253CA0}" type="pres">
      <dgm:prSet presAssocID="{55B90FDD-F58A-4F86-B049-CB8ADA5D4301}" presName="gear3" presStyleLbl="node1" presStyleIdx="2" presStyleCnt="3"/>
      <dgm:spPr/>
      <dgm:t>
        <a:bodyPr/>
        <a:lstStyle/>
        <a:p>
          <a:endParaRPr lang="en-US"/>
        </a:p>
      </dgm:t>
    </dgm:pt>
    <dgm:pt modelId="{E7F667B9-CBA7-45B2-A8DF-60ACAEEF9902}" type="pres">
      <dgm:prSet presAssocID="{55B90FDD-F58A-4F86-B049-CB8ADA5D430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16E10-BA80-4358-8D04-8272872ADAE5}" type="pres">
      <dgm:prSet presAssocID="{55B90FDD-F58A-4F86-B049-CB8ADA5D4301}" presName="gear3srcNode" presStyleLbl="node1" presStyleIdx="2" presStyleCnt="3"/>
      <dgm:spPr/>
      <dgm:t>
        <a:bodyPr/>
        <a:lstStyle/>
        <a:p>
          <a:endParaRPr lang="en-US"/>
        </a:p>
      </dgm:t>
    </dgm:pt>
    <dgm:pt modelId="{C12C3B24-EA0C-4971-981D-80A548FD7C67}" type="pres">
      <dgm:prSet presAssocID="{55B90FDD-F58A-4F86-B049-CB8ADA5D4301}" presName="gear3dstNode" presStyleLbl="node1" presStyleIdx="2" presStyleCnt="3"/>
      <dgm:spPr/>
      <dgm:t>
        <a:bodyPr/>
        <a:lstStyle/>
        <a:p>
          <a:endParaRPr lang="en-US"/>
        </a:p>
      </dgm:t>
    </dgm:pt>
    <dgm:pt modelId="{85ABC689-0EAE-43C9-9F42-5FF7D16147CF}" type="pres">
      <dgm:prSet presAssocID="{2DB33A85-9793-4637-BBD8-1199CE154C02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1572103-2C24-447C-9A11-61134E6F0564}" type="pres">
      <dgm:prSet presAssocID="{E73C99A1-31C3-44AF-BAC6-0A2FC09C79F0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CF149F76-DCF4-4FD7-AEC1-AAB6CDCCE272}" type="pres">
      <dgm:prSet presAssocID="{30D34A54-5E46-4BA7-8A6E-837C8AF35A41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BA84030-F22D-46B5-9B66-AAFD9D8C688C}" type="presOf" srcId="{4EBB84B9-F90C-4944-8535-476490203548}" destId="{BEFBAD57-28D1-4BBD-9C10-6D41B0DFF876}" srcOrd="0" destOrd="0" presId="urn:microsoft.com/office/officeart/2005/8/layout/gear1"/>
    <dgm:cxn modelId="{10624487-CE61-42D1-8F14-96B395F44ED7}" type="presOf" srcId="{4EBB84B9-F90C-4944-8535-476490203548}" destId="{A1D7554A-7B65-4EF0-91E0-E8CE7EEB499C}" srcOrd="1" destOrd="0" presId="urn:microsoft.com/office/officeart/2005/8/layout/gear1"/>
    <dgm:cxn modelId="{52627F60-9914-4EF6-9EE6-165BE90570E8}" srcId="{8D2E2347-6FCF-4C4E-850D-D0246FED7486}" destId="{4EBB84B9-F90C-4944-8535-476490203548}" srcOrd="0" destOrd="0" parTransId="{FA1EBB8A-D5CB-4656-B895-5B9BA99E7909}" sibTransId="{2DB33A85-9793-4637-BBD8-1199CE154C02}"/>
    <dgm:cxn modelId="{AE7F97A4-D3AE-4DAB-8A55-D8ED727E6057}" type="presOf" srcId="{55B90FDD-F58A-4F86-B049-CB8ADA5D4301}" destId="{47F16E10-BA80-4358-8D04-8272872ADAE5}" srcOrd="2" destOrd="0" presId="urn:microsoft.com/office/officeart/2005/8/layout/gear1"/>
    <dgm:cxn modelId="{8A62A5C0-C461-4947-A634-45CEF4C68323}" type="presOf" srcId="{4EBB84B9-F90C-4944-8535-476490203548}" destId="{D4C9C2C9-65EC-4444-A82B-0E46232C3691}" srcOrd="2" destOrd="0" presId="urn:microsoft.com/office/officeart/2005/8/layout/gear1"/>
    <dgm:cxn modelId="{73075DE8-ED4E-4C13-ACE4-DF7BC2627181}" type="presOf" srcId="{55B90FDD-F58A-4F86-B049-CB8ADA5D4301}" destId="{E7F667B9-CBA7-45B2-A8DF-60ACAEEF9902}" srcOrd="1" destOrd="0" presId="urn:microsoft.com/office/officeart/2005/8/layout/gear1"/>
    <dgm:cxn modelId="{F0144566-1CB1-469C-B091-56B11B940306}" type="presOf" srcId="{605C256E-1CEE-4F60-8DA9-E886FE252C3A}" destId="{0386FF19-A71E-484A-ABEC-447E2EDF8C50}" srcOrd="2" destOrd="0" presId="urn:microsoft.com/office/officeart/2005/8/layout/gear1"/>
    <dgm:cxn modelId="{345A554B-CCE9-41AD-85EF-B739090C1BAB}" type="presOf" srcId="{2DB33A85-9793-4637-BBD8-1199CE154C02}" destId="{85ABC689-0EAE-43C9-9F42-5FF7D16147CF}" srcOrd="0" destOrd="0" presId="urn:microsoft.com/office/officeart/2005/8/layout/gear1"/>
    <dgm:cxn modelId="{3820EAA7-D48F-491C-8823-3AF920552964}" srcId="{8D2E2347-6FCF-4C4E-850D-D0246FED7486}" destId="{605C256E-1CEE-4F60-8DA9-E886FE252C3A}" srcOrd="1" destOrd="0" parTransId="{E377DF64-6FF1-4DD7-B582-7263F953B323}" sibTransId="{E73C99A1-31C3-44AF-BAC6-0A2FC09C79F0}"/>
    <dgm:cxn modelId="{9016B015-19D3-4140-AD97-B6BC9E49BE04}" type="presOf" srcId="{8D2E2347-6FCF-4C4E-850D-D0246FED7486}" destId="{48B1CB25-55F9-4341-AD3C-D1721350E689}" srcOrd="0" destOrd="0" presId="urn:microsoft.com/office/officeart/2005/8/layout/gear1"/>
    <dgm:cxn modelId="{9E5B0C2E-6EC5-4F4E-97E9-F1EBF433ED46}" type="presOf" srcId="{55B90FDD-F58A-4F86-B049-CB8ADA5D4301}" destId="{B7FEA84A-92C5-425E-B9A8-B70677253CA0}" srcOrd="0" destOrd="0" presId="urn:microsoft.com/office/officeart/2005/8/layout/gear1"/>
    <dgm:cxn modelId="{8D4141D2-C529-48D2-95E6-1318D00B39AF}" type="presOf" srcId="{605C256E-1CEE-4F60-8DA9-E886FE252C3A}" destId="{35C071B4-F662-4597-984A-2C782E257327}" srcOrd="1" destOrd="0" presId="urn:microsoft.com/office/officeart/2005/8/layout/gear1"/>
    <dgm:cxn modelId="{AFAED95C-5E61-40F4-AC9E-ECC33ECB7AEA}" type="presOf" srcId="{E73C99A1-31C3-44AF-BAC6-0A2FC09C79F0}" destId="{31572103-2C24-447C-9A11-61134E6F0564}" srcOrd="0" destOrd="0" presId="urn:microsoft.com/office/officeart/2005/8/layout/gear1"/>
    <dgm:cxn modelId="{10719F43-D0D1-48FC-9415-8E5CEAB703DB}" srcId="{8D2E2347-6FCF-4C4E-850D-D0246FED7486}" destId="{55B90FDD-F58A-4F86-B049-CB8ADA5D4301}" srcOrd="2" destOrd="0" parTransId="{BDB967A8-330A-41CE-85F2-C8493BB90D64}" sibTransId="{30D34A54-5E46-4BA7-8A6E-837C8AF35A41}"/>
    <dgm:cxn modelId="{2EA316E4-2FBA-441C-8798-D74E3C409B9D}" type="presOf" srcId="{605C256E-1CEE-4F60-8DA9-E886FE252C3A}" destId="{21E23DAC-586E-4E33-8DF9-4F539582C1C7}" srcOrd="0" destOrd="0" presId="urn:microsoft.com/office/officeart/2005/8/layout/gear1"/>
    <dgm:cxn modelId="{211AAD1D-98BF-4F5D-91E5-3837EABB81FC}" type="presOf" srcId="{55B90FDD-F58A-4F86-B049-CB8ADA5D4301}" destId="{C12C3B24-EA0C-4971-981D-80A548FD7C67}" srcOrd="3" destOrd="0" presId="urn:microsoft.com/office/officeart/2005/8/layout/gear1"/>
    <dgm:cxn modelId="{9B525686-9463-449A-ACFD-21F0FBA249A1}" type="presOf" srcId="{30D34A54-5E46-4BA7-8A6E-837C8AF35A41}" destId="{CF149F76-DCF4-4FD7-AEC1-AAB6CDCCE272}" srcOrd="0" destOrd="0" presId="urn:microsoft.com/office/officeart/2005/8/layout/gear1"/>
    <dgm:cxn modelId="{3B0ADC0A-E3E2-40D3-B9EE-D17B3305888B}" type="presParOf" srcId="{48B1CB25-55F9-4341-AD3C-D1721350E689}" destId="{BEFBAD57-28D1-4BBD-9C10-6D41B0DFF876}" srcOrd="0" destOrd="0" presId="urn:microsoft.com/office/officeart/2005/8/layout/gear1"/>
    <dgm:cxn modelId="{51919B2E-D3F9-4DAD-80FC-73D1E2D928B8}" type="presParOf" srcId="{48B1CB25-55F9-4341-AD3C-D1721350E689}" destId="{A1D7554A-7B65-4EF0-91E0-E8CE7EEB499C}" srcOrd="1" destOrd="0" presId="urn:microsoft.com/office/officeart/2005/8/layout/gear1"/>
    <dgm:cxn modelId="{E1DDD19A-2765-489F-BF03-4BC908F7E505}" type="presParOf" srcId="{48B1CB25-55F9-4341-AD3C-D1721350E689}" destId="{D4C9C2C9-65EC-4444-A82B-0E46232C3691}" srcOrd="2" destOrd="0" presId="urn:microsoft.com/office/officeart/2005/8/layout/gear1"/>
    <dgm:cxn modelId="{E1C7F338-3390-4ABB-9403-5E3D96F4581D}" type="presParOf" srcId="{48B1CB25-55F9-4341-AD3C-D1721350E689}" destId="{21E23DAC-586E-4E33-8DF9-4F539582C1C7}" srcOrd="3" destOrd="0" presId="urn:microsoft.com/office/officeart/2005/8/layout/gear1"/>
    <dgm:cxn modelId="{1EB2298C-13E0-4F94-96DE-DD6D867B99C9}" type="presParOf" srcId="{48B1CB25-55F9-4341-AD3C-D1721350E689}" destId="{35C071B4-F662-4597-984A-2C782E257327}" srcOrd="4" destOrd="0" presId="urn:microsoft.com/office/officeart/2005/8/layout/gear1"/>
    <dgm:cxn modelId="{984E58A3-BD43-44C7-974B-AE505BBDF173}" type="presParOf" srcId="{48B1CB25-55F9-4341-AD3C-D1721350E689}" destId="{0386FF19-A71E-484A-ABEC-447E2EDF8C50}" srcOrd="5" destOrd="0" presId="urn:microsoft.com/office/officeart/2005/8/layout/gear1"/>
    <dgm:cxn modelId="{1E5ACDFE-D929-4E2F-8CE3-0FF3F253DC83}" type="presParOf" srcId="{48B1CB25-55F9-4341-AD3C-D1721350E689}" destId="{B7FEA84A-92C5-425E-B9A8-B70677253CA0}" srcOrd="6" destOrd="0" presId="urn:microsoft.com/office/officeart/2005/8/layout/gear1"/>
    <dgm:cxn modelId="{9217E2F0-DE1F-4BB5-8721-6E5A2204E36B}" type="presParOf" srcId="{48B1CB25-55F9-4341-AD3C-D1721350E689}" destId="{E7F667B9-CBA7-45B2-A8DF-60ACAEEF9902}" srcOrd="7" destOrd="0" presId="urn:microsoft.com/office/officeart/2005/8/layout/gear1"/>
    <dgm:cxn modelId="{2488D57A-9647-4522-94B2-807EE3F0EFAA}" type="presParOf" srcId="{48B1CB25-55F9-4341-AD3C-D1721350E689}" destId="{47F16E10-BA80-4358-8D04-8272872ADAE5}" srcOrd="8" destOrd="0" presId="urn:microsoft.com/office/officeart/2005/8/layout/gear1"/>
    <dgm:cxn modelId="{86C40205-1F3B-41CD-964E-0DC9DFA5255B}" type="presParOf" srcId="{48B1CB25-55F9-4341-AD3C-D1721350E689}" destId="{C12C3B24-EA0C-4971-981D-80A548FD7C67}" srcOrd="9" destOrd="0" presId="urn:microsoft.com/office/officeart/2005/8/layout/gear1"/>
    <dgm:cxn modelId="{0F8DB1A2-2859-48D0-8CDC-244099B44FF1}" type="presParOf" srcId="{48B1CB25-55F9-4341-AD3C-D1721350E689}" destId="{85ABC689-0EAE-43C9-9F42-5FF7D16147CF}" srcOrd="10" destOrd="0" presId="urn:microsoft.com/office/officeart/2005/8/layout/gear1"/>
    <dgm:cxn modelId="{8E18E24A-3FFD-42E4-B690-C5C2A8B228E0}" type="presParOf" srcId="{48B1CB25-55F9-4341-AD3C-D1721350E689}" destId="{31572103-2C24-447C-9A11-61134E6F0564}" srcOrd="11" destOrd="0" presId="urn:microsoft.com/office/officeart/2005/8/layout/gear1"/>
    <dgm:cxn modelId="{2CF915E5-0D9D-4383-A2A4-8FF6D7966395}" type="presParOf" srcId="{48B1CB25-55F9-4341-AD3C-D1721350E689}" destId="{CF149F76-DCF4-4FD7-AEC1-AAB6CDCCE27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BAD57-28D1-4BBD-9C10-6D41B0DFF876}">
      <dsp:nvSpPr>
        <dsp:cNvPr id="0" name=""/>
        <dsp:cNvSpPr/>
      </dsp:nvSpPr>
      <dsp:spPr>
        <a:xfrm>
          <a:off x="1988595" y="1085850"/>
          <a:ext cx="1327150" cy="132715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</a:t>
          </a:r>
          <a:endParaRPr lang="en-US" sz="1800" kern="1200" dirty="0"/>
        </a:p>
      </dsp:txBody>
      <dsp:txXfrm>
        <a:off x="2255411" y="1396729"/>
        <a:ext cx="793518" cy="682182"/>
      </dsp:txXfrm>
    </dsp:sp>
    <dsp:sp modelId="{21E23DAC-586E-4E33-8DF9-4F539582C1C7}">
      <dsp:nvSpPr>
        <dsp:cNvPr id="0" name=""/>
        <dsp:cNvSpPr/>
      </dsp:nvSpPr>
      <dsp:spPr>
        <a:xfrm>
          <a:off x="1216434" y="772160"/>
          <a:ext cx="965200" cy="9652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</a:t>
          </a:r>
          <a:endParaRPr lang="en-US" sz="1800" kern="1200" dirty="0"/>
        </a:p>
      </dsp:txBody>
      <dsp:txXfrm>
        <a:off x="1459426" y="1016621"/>
        <a:ext cx="479216" cy="476278"/>
      </dsp:txXfrm>
    </dsp:sp>
    <dsp:sp modelId="{B7FEA84A-92C5-425E-B9A8-B70677253CA0}">
      <dsp:nvSpPr>
        <dsp:cNvPr id="0" name=""/>
        <dsp:cNvSpPr/>
      </dsp:nvSpPr>
      <dsp:spPr>
        <a:xfrm rot="20700000">
          <a:off x="1757045" y="106270"/>
          <a:ext cx="945698" cy="94569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</a:t>
          </a:r>
          <a:endParaRPr lang="en-US" sz="1800" kern="1200" dirty="0"/>
        </a:p>
      </dsp:txBody>
      <dsp:txXfrm rot="-20700000">
        <a:off x="1964465" y="313689"/>
        <a:ext cx="530860" cy="530860"/>
      </dsp:txXfrm>
    </dsp:sp>
    <dsp:sp modelId="{85ABC689-0EAE-43C9-9F42-5FF7D16147CF}">
      <dsp:nvSpPr>
        <dsp:cNvPr id="0" name=""/>
        <dsp:cNvSpPr/>
      </dsp:nvSpPr>
      <dsp:spPr>
        <a:xfrm>
          <a:off x="1868179" y="895808"/>
          <a:ext cx="1698752" cy="1698752"/>
        </a:xfrm>
        <a:prstGeom prst="circularArrow">
          <a:avLst>
            <a:gd name="adj1" fmla="val 4688"/>
            <a:gd name="adj2" fmla="val 299029"/>
            <a:gd name="adj3" fmla="val 2449506"/>
            <a:gd name="adj4" fmla="val 1601317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72103-2C24-447C-9A11-61134E6F0564}">
      <dsp:nvSpPr>
        <dsp:cNvPr id="0" name=""/>
        <dsp:cNvSpPr/>
      </dsp:nvSpPr>
      <dsp:spPr>
        <a:xfrm>
          <a:off x="1045499" y="566242"/>
          <a:ext cx="1234249" cy="123424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49F76-DCF4-4FD7-AEC1-AAB6CDCCE272}">
      <dsp:nvSpPr>
        <dsp:cNvPr id="0" name=""/>
        <dsp:cNvSpPr/>
      </dsp:nvSpPr>
      <dsp:spPr>
        <a:xfrm>
          <a:off x="1538295" y="-93228"/>
          <a:ext cx="1330769" cy="133076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95021-6C72-4AD0-BDC7-BE1B5F19FCC3}">
      <dsp:nvSpPr>
        <dsp:cNvPr id="0" name=""/>
        <dsp:cNvSpPr/>
      </dsp:nvSpPr>
      <dsp:spPr>
        <a:xfrm>
          <a:off x="937321" y="804302"/>
          <a:ext cx="983036" cy="983036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" panose="020F0502020204030204"/>
              <a:ea typeface="+mn-ea"/>
              <a:cs typeface="+mn-cs"/>
            </a:rPr>
            <a:t>App</a:t>
          </a:r>
          <a:endParaRPr lang="en-US" sz="1500" kern="1200" dirty="0">
            <a:latin typeface="Calibri" panose="020F0502020204030204"/>
            <a:ea typeface="+mn-ea"/>
            <a:cs typeface="+mn-cs"/>
          </a:endParaRPr>
        </a:p>
      </dsp:txBody>
      <dsp:txXfrm>
        <a:off x="1134955" y="1034573"/>
        <a:ext cx="587768" cy="505301"/>
      </dsp:txXfrm>
    </dsp:sp>
    <dsp:sp modelId="{878331C4-DA44-4988-94B9-4E5C2140A603}">
      <dsp:nvSpPr>
        <dsp:cNvPr id="0" name=""/>
        <dsp:cNvSpPr/>
      </dsp:nvSpPr>
      <dsp:spPr>
        <a:xfrm>
          <a:off x="333738" y="571948"/>
          <a:ext cx="714935" cy="714935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alibri" panose="020F0502020204030204"/>
              <a:ea typeface="+mn-ea"/>
              <a:cs typeface="+mn-cs"/>
            </a:rPr>
            <a:t>App</a:t>
          </a:r>
          <a:endParaRPr lang="en-US" sz="1500" kern="1200" dirty="0">
            <a:latin typeface="Calibri" panose="020F0502020204030204"/>
            <a:ea typeface="+mn-ea"/>
            <a:cs typeface="+mn-cs"/>
          </a:endParaRPr>
        </a:p>
      </dsp:txBody>
      <dsp:txXfrm>
        <a:off x="513725" y="753023"/>
        <a:ext cx="354961" cy="352785"/>
      </dsp:txXfrm>
    </dsp:sp>
    <dsp:sp modelId="{F459A850-CF1A-4713-9359-42C3357D3D13}">
      <dsp:nvSpPr>
        <dsp:cNvPr id="0" name=""/>
        <dsp:cNvSpPr/>
      </dsp:nvSpPr>
      <dsp:spPr>
        <a:xfrm rot="20700000">
          <a:off x="734175" y="78715"/>
          <a:ext cx="700490" cy="700490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Calibri" panose="020F0502020204030204"/>
              <a:ea typeface="+mn-ea"/>
              <a:cs typeface="+mn-cs"/>
            </a:rPr>
            <a:t>App</a:t>
          </a:r>
          <a:endParaRPr lang="en-US" sz="800" kern="1200" dirty="0">
            <a:latin typeface="Calibri" panose="020F0502020204030204"/>
            <a:ea typeface="+mn-ea"/>
            <a:cs typeface="+mn-cs"/>
          </a:endParaRPr>
        </a:p>
      </dsp:txBody>
      <dsp:txXfrm rot="-20700000">
        <a:off x="887813" y="232354"/>
        <a:ext cx="393214" cy="393214"/>
      </dsp:txXfrm>
    </dsp:sp>
    <dsp:sp modelId="{3DCF3BCB-B1EF-40EE-8B8A-44F169FDADAA}">
      <dsp:nvSpPr>
        <dsp:cNvPr id="0" name=""/>
        <dsp:cNvSpPr/>
      </dsp:nvSpPr>
      <dsp:spPr>
        <a:xfrm>
          <a:off x="806357" y="668926"/>
          <a:ext cx="1258286" cy="1258286"/>
        </a:xfrm>
        <a:prstGeom prst="circularArrow">
          <a:avLst>
            <a:gd name="adj1" fmla="val 4687"/>
            <a:gd name="adj2" fmla="val 299029"/>
            <a:gd name="adj3" fmla="val 2379981"/>
            <a:gd name="adj4" fmla="val 16194305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DC13F-78DA-4B3B-BBAC-5BC414DA62A7}">
      <dsp:nvSpPr>
        <dsp:cNvPr id="0" name=""/>
        <dsp:cNvSpPr/>
      </dsp:nvSpPr>
      <dsp:spPr>
        <a:xfrm>
          <a:off x="207124" y="424089"/>
          <a:ext cx="914223" cy="91422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2EA08-6739-4481-AAD8-CFC35E503055}">
      <dsp:nvSpPr>
        <dsp:cNvPr id="0" name=""/>
        <dsp:cNvSpPr/>
      </dsp:nvSpPr>
      <dsp:spPr>
        <a:xfrm>
          <a:off x="572144" y="-64388"/>
          <a:ext cx="985717" cy="985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BAD57-28D1-4BBD-9C10-6D41B0DFF876}">
      <dsp:nvSpPr>
        <dsp:cNvPr id="0" name=""/>
        <dsp:cNvSpPr/>
      </dsp:nvSpPr>
      <dsp:spPr>
        <a:xfrm>
          <a:off x="1741788" y="906805"/>
          <a:ext cx="1108317" cy="110831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</a:t>
          </a:r>
          <a:endParaRPr lang="en-US" sz="1500" kern="1200" dirty="0"/>
        </a:p>
      </dsp:txBody>
      <dsp:txXfrm>
        <a:off x="1964609" y="1166423"/>
        <a:ext cx="662675" cy="569698"/>
      </dsp:txXfrm>
    </dsp:sp>
    <dsp:sp modelId="{21E23DAC-586E-4E33-8DF9-4F539582C1C7}">
      <dsp:nvSpPr>
        <dsp:cNvPr id="0" name=""/>
        <dsp:cNvSpPr/>
      </dsp:nvSpPr>
      <dsp:spPr>
        <a:xfrm>
          <a:off x="1096949" y="644839"/>
          <a:ext cx="806049" cy="80604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</a:t>
          </a:r>
          <a:endParaRPr lang="en-US" sz="1500" kern="1200" dirty="0"/>
        </a:p>
      </dsp:txBody>
      <dsp:txXfrm>
        <a:off x="1299874" y="848991"/>
        <a:ext cx="400199" cy="397745"/>
      </dsp:txXfrm>
    </dsp:sp>
    <dsp:sp modelId="{B7FEA84A-92C5-425E-B9A8-B70677253CA0}">
      <dsp:nvSpPr>
        <dsp:cNvPr id="0" name=""/>
        <dsp:cNvSpPr/>
      </dsp:nvSpPr>
      <dsp:spPr>
        <a:xfrm rot="20700000">
          <a:off x="1548419" y="88747"/>
          <a:ext cx="789763" cy="78976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</a:t>
          </a:r>
          <a:endParaRPr lang="en-US" sz="1500" kern="1200" dirty="0"/>
        </a:p>
      </dsp:txBody>
      <dsp:txXfrm rot="-20700000">
        <a:off x="1721637" y="261965"/>
        <a:ext cx="443327" cy="443327"/>
      </dsp:txXfrm>
    </dsp:sp>
    <dsp:sp modelId="{85ABC689-0EAE-43C9-9F42-5FF7D16147CF}">
      <dsp:nvSpPr>
        <dsp:cNvPr id="0" name=""/>
        <dsp:cNvSpPr/>
      </dsp:nvSpPr>
      <dsp:spPr>
        <a:xfrm>
          <a:off x="1634663" y="751624"/>
          <a:ext cx="1418646" cy="1418646"/>
        </a:xfrm>
        <a:prstGeom prst="circularArrow">
          <a:avLst>
            <a:gd name="adj1" fmla="val 4688"/>
            <a:gd name="adj2" fmla="val 299029"/>
            <a:gd name="adj3" fmla="val 2422337"/>
            <a:gd name="adj4" fmla="val 1608068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72103-2C24-447C-9A11-61134E6F0564}">
      <dsp:nvSpPr>
        <dsp:cNvPr id="0" name=""/>
        <dsp:cNvSpPr/>
      </dsp:nvSpPr>
      <dsp:spPr>
        <a:xfrm>
          <a:off x="954199" y="475843"/>
          <a:ext cx="1030735" cy="103073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49F76-DCF4-4FD7-AEC1-AAB6CDCCE272}">
      <dsp:nvSpPr>
        <dsp:cNvPr id="0" name=""/>
        <dsp:cNvSpPr/>
      </dsp:nvSpPr>
      <dsp:spPr>
        <a:xfrm>
          <a:off x="1365738" y="-74888"/>
          <a:ext cx="1111340" cy="111134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1C72-24D8-497E-BCD5-23FAA486931A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BCEF4-2A1A-4386-8B29-B5890F94C4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4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6172200" cy="2133600"/>
          </a:xfrm>
          <a:noFill/>
          <a:ln>
            <a:noFill/>
          </a:ln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800600"/>
            <a:ext cx="4800600" cy="1371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52400"/>
            <a:ext cx="762000" cy="304800"/>
          </a:xfrm>
          <a:prstGeom prst="rect">
            <a:avLst/>
          </a:prstGeom>
        </p:spPr>
      </p:pic>
      <p:pic>
        <p:nvPicPr>
          <p:cNvPr id="6" name="Picture 9" descr="IBM SP 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0663" y="228600"/>
            <a:ext cx="10715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08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CCCF-BEA2-43D3-A17A-AAA8A102DB62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4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440363"/>
          </a:xfrm>
        </p:spPr>
        <p:txBody>
          <a:bodyPr vert="eaVert"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2F7C-80BF-4453-8BBC-379C209E6A81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6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tabLst>
                <a:tab pos="168275" algn="l"/>
              </a:tabLst>
              <a:defRPr/>
            </a:lvl1pPr>
            <a:lvl2pPr marL="463550" indent="-238125">
              <a:buClr>
                <a:srgbClr val="0070C0"/>
              </a:buClr>
              <a:defRPr/>
            </a:lvl2pPr>
            <a:lvl3pPr marL="633413" indent="-169863">
              <a:buClr>
                <a:srgbClr val="0070C0"/>
              </a:buClr>
              <a:defRPr/>
            </a:lvl3pPr>
            <a:lvl4pPr marL="801688" indent="-168275">
              <a:buClr>
                <a:srgbClr val="0070C0"/>
              </a:buClr>
              <a:defRPr/>
            </a:lvl4pPr>
            <a:lvl5pPr marL="969963" indent="-168275">
              <a:buClr>
                <a:srgbClr val="0070C0"/>
              </a:buClr>
              <a:tabLst>
                <a:tab pos="858838" algn="l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16675"/>
            <a:ext cx="2133600" cy="365125"/>
          </a:xfrm>
        </p:spPr>
        <p:txBody>
          <a:bodyPr/>
          <a:lstStyle/>
          <a:p>
            <a:fld id="{2AC0FF98-A43C-4950-A37E-75AA8FE8A2AE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48000" y="2819400"/>
            <a:ext cx="6096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3604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DB61262-A9C2-4B7F-BDDF-95F42A2FDDC8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00" y="43434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52400"/>
            <a:ext cx="76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9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38600" cy="5135563"/>
          </a:xfrm>
        </p:spPr>
        <p:txBody>
          <a:bodyPr/>
          <a:lstStyle>
            <a:lvl1pPr marL="168275" indent="-168275">
              <a:defRPr sz="1800"/>
            </a:lvl1pPr>
            <a:lvl2pPr marL="393700" indent="-225425">
              <a:defRPr sz="1600"/>
            </a:lvl2pPr>
            <a:lvl3pPr marL="576263" indent="-182563">
              <a:defRPr sz="1400"/>
            </a:lvl3pPr>
            <a:lvl4pPr marL="858838" indent="-225425">
              <a:defRPr sz="1200"/>
            </a:lvl4pPr>
            <a:lvl5pPr marL="1027113" indent="-168275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8840-0DA0-47EE-B679-A3DF9F7CD6EC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24400" y="990600"/>
            <a:ext cx="4038600" cy="5135563"/>
          </a:xfrm>
        </p:spPr>
        <p:txBody>
          <a:bodyPr/>
          <a:lstStyle>
            <a:lvl1pPr marL="168275" indent="-168275">
              <a:defRPr sz="1800"/>
            </a:lvl1pPr>
            <a:lvl2pPr marL="393700" indent="-225425">
              <a:defRPr sz="1600"/>
            </a:lvl2pPr>
            <a:lvl3pPr marL="576263" indent="-182563">
              <a:defRPr sz="1400"/>
            </a:lvl3pPr>
            <a:lvl4pPr marL="858838" indent="-225425">
              <a:defRPr sz="1200"/>
            </a:lvl4pPr>
            <a:lvl5pPr marL="1027113" indent="-168275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77962"/>
            <a:ext cx="4040188" cy="4694238"/>
          </a:xfrm>
        </p:spPr>
        <p:txBody>
          <a:bodyPr/>
          <a:lstStyle>
            <a:lvl1pPr marL="168275" indent="-168275">
              <a:defRPr sz="1800"/>
            </a:lvl1pPr>
            <a:lvl2pPr marL="338138" indent="-169863">
              <a:buClr>
                <a:srgbClr val="0070C0"/>
              </a:buClr>
              <a:defRPr sz="1600"/>
            </a:lvl2pPr>
            <a:lvl3pPr marL="463550" indent="-125413">
              <a:buClr>
                <a:srgbClr val="0070C0"/>
              </a:buClr>
              <a:defRPr sz="1400"/>
            </a:lvl3pPr>
            <a:lvl4pPr marL="633413" indent="-169863">
              <a:buClr>
                <a:srgbClr val="0070C0"/>
              </a:buClr>
              <a:defRPr sz="1200"/>
            </a:lvl4pPr>
            <a:lvl5pPr marL="801688" indent="-168275">
              <a:buClr>
                <a:srgbClr val="0070C0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4AFF-EC49-4ABA-ADCB-58E5526EB22E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524000"/>
            <a:ext cx="4040188" cy="4694238"/>
          </a:xfrm>
        </p:spPr>
        <p:txBody>
          <a:bodyPr/>
          <a:lstStyle>
            <a:lvl1pPr marL="168275" indent="-168275">
              <a:defRPr sz="1800"/>
            </a:lvl1pPr>
            <a:lvl2pPr marL="338138" indent="-169863">
              <a:buClr>
                <a:srgbClr val="0070C0"/>
              </a:buClr>
              <a:defRPr sz="1600"/>
            </a:lvl2pPr>
            <a:lvl3pPr marL="463550" indent="-125413">
              <a:buClr>
                <a:srgbClr val="0070C0"/>
              </a:buClr>
              <a:defRPr sz="1400"/>
            </a:lvl3pPr>
            <a:lvl4pPr marL="633413" indent="-169863">
              <a:buClr>
                <a:srgbClr val="0070C0"/>
              </a:buClr>
              <a:defRPr sz="1200"/>
            </a:lvl4pPr>
            <a:lvl5pPr marL="801688" indent="-168275">
              <a:buClr>
                <a:srgbClr val="0070C0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59F0-387F-4A1A-9210-C31F55C9BCD6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7618-2711-40FD-A233-D3F1FBD7077C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 marL="168275" indent="-168275">
              <a:defRPr sz="1800"/>
            </a:lvl1pPr>
            <a:lvl2pPr marL="393700" indent="-225425">
              <a:defRPr sz="1600"/>
            </a:lvl2pPr>
            <a:lvl3pPr marL="576263" indent="-182563">
              <a:defRPr sz="1400"/>
            </a:lvl3pPr>
            <a:lvl4pPr marL="746125" indent="-169863">
              <a:defRPr sz="1200"/>
            </a:lvl4pPr>
            <a:lvl5pPr marL="914400" indent="-168275"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0339-828A-44BB-B5A3-6CBFBCE1C33B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799"/>
            <a:ext cx="5486400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26AB-A1D9-46D8-BE36-AD33600970E9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03740"/>
            <a:ext cx="761998" cy="3296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0" y="203740"/>
            <a:ext cx="761998" cy="32966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696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62000"/>
            <a:ext cx="8305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4682-18AA-48AD-ACA4-CA2FD550770B}" type="datetime1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2014 IBM Corporation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E1B8-95D9-4AA0-B0EA-928B8CD18BD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6096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rgbClr val="0070C0"/>
        </a:buClr>
        <a:buFont typeface="Wingdings" panose="05000000000000000000" pitchFamily="2" charset="2"/>
        <a:buChar char="§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–"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33413" indent="-169863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58838" indent="-225425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7113" indent="-168275" algn="l" defTabSz="914400" rtl="0" eaLnBrk="1" latinLnBrk="0" hangingPunct="1">
        <a:spcBef>
          <a:spcPct val="20000"/>
        </a:spcBef>
        <a:buClr>
          <a:srgbClr val="0070C0"/>
        </a:buClr>
        <a:buFont typeface="Arial" panose="020B0604020202020204" pitchFamily="34" charset="0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26.emf"/><Relationship Id="rId4" Type="http://schemas.openxmlformats.org/officeDocument/2006/relationships/oleObject" Target="../embeddings/_____Microsoft_Excel_97-20031.xls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openstack.org/wiki/Docker" TargetMode="External"/><Relationship Id="rId13" Type="http://schemas.openxmlformats.org/officeDocument/2006/relationships/hyperlink" Target="http://www.netperf.org/netperf/" TargetMode="External"/><Relationship Id="rId3" Type="http://schemas.openxmlformats.org/officeDocument/2006/relationships/hyperlink" Target="https://www.docker.io/" TargetMode="External"/><Relationship Id="rId7" Type="http://schemas.openxmlformats.org/officeDocument/2006/relationships/hyperlink" Target="https://wiki.openstack.org/wiki/Rally" TargetMode="External"/><Relationship Id="rId12" Type="http://schemas.openxmlformats.org/officeDocument/2006/relationships/hyperlink" Target="https://github.com/dotcloud/docker-registry" TargetMode="External"/><Relationship Id="rId2" Type="http://schemas.openxmlformats.org/officeDocument/2006/relationships/hyperlink" Target="http://www.slideshare.net/BodenRussell/realizing-linux-containerslxc" TargetMode="External"/><Relationship Id="rId16" Type="http://schemas.openxmlformats.org/officeDocument/2006/relationships/hyperlink" Target="http://wiki.openvz.org/Perform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stack.org/" TargetMode="External"/><Relationship Id="rId11" Type="http://schemas.openxmlformats.org/officeDocument/2006/relationships/hyperlink" Target="https://github.com/stackforge/nova-docker" TargetMode="External"/><Relationship Id="rId5" Type="http://schemas.openxmlformats.org/officeDocument/2006/relationships/hyperlink" Target="http://dag.wiee.rs/home-made/dstat/" TargetMode="External"/><Relationship Id="rId15" Type="http://schemas.openxmlformats.org/officeDocument/2006/relationships/hyperlink" Target="http://www.brendangregg.com/activebenchmarking.html" TargetMode="External"/><Relationship Id="rId10" Type="http://schemas.openxmlformats.org/officeDocument/2006/relationships/hyperlink" Target="http://www.linux-kvm.org/page/Main_Page" TargetMode="External"/><Relationship Id="rId4" Type="http://schemas.openxmlformats.org/officeDocument/2006/relationships/hyperlink" Target="http://sysbench.sourceforge.net/" TargetMode="External"/><Relationship Id="rId9" Type="http://schemas.openxmlformats.org/officeDocument/2006/relationships/hyperlink" Target="http://devstack.org/" TargetMode="External"/><Relationship Id="rId14" Type="http://schemas.openxmlformats.org/officeDocument/2006/relationships/hyperlink" Target="http://www.tokutek.com/products/iibench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6781800" cy="2133600"/>
          </a:xfrm>
        </p:spPr>
        <p:txBody>
          <a:bodyPr/>
          <a:lstStyle/>
          <a:p>
            <a:r>
              <a:rPr lang="en-US" dirty="0"/>
              <a:t>Linux Containers – </a:t>
            </a:r>
            <a:r>
              <a:rPr lang="ru-RU" dirty="0" err="1"/>
              <a:t>Следущее</a:t>
            </a:r>
            <a:r>
              <a:rPr lang="ru-RU" dirty="0"/>
              <a:t> поколение </a:t>
            </a:r>
            <a:r>
              <a:rPr lang="ru-RU" dirty="0" smtClean="0"/>
              <a:t>виртуальных машин для </a:t>
            </a:r>
            <a:r>
              <a:rPr lang="ru-RU" dirty="0"/>
              <a:t>облака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Выполнил:</a:t>
            </a: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Михаил </a:t>
            </a:r>
            <a:r>
              <a:rPr lang="ru-RU" sz="2400" dirty="0" err="1" smtClean="0">
                <a:solidFill>
                  <a:schemeClr val="tx1"/>
                </a:solidFill>
              </a:rPr>
              <a:t>Русецкий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9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Пространства имен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2362200"/>
          </a:xfrm>
        </p:spPr>
        <p:txBody>
          <a:bodyPr/>
          <a:lstStyle/>
          <a:p>
            <a:r>
              <a:rPr lang="ru-RU" sz="2400" dirty="0" smtClean="0"/>
              <a:t>Проблема</a:t>
            </a:r>
            <a:endParaRPr lang="en-US" sz="2400" dirty="0"/>
          </a:p>
          <a:p>
            <a:pPr lvl="1"/>
            <a:r>
              <a:rPr lang="ru-RU" sz="2000" dirty="0" smtClean="0"/>
              <a:t>Как предоставить изолированное представление глобальных ресурсов задачам(процессам)</a:t>
            </a:r>
            <a:endParaRPr lang="en-US" sz="2000" dirty="0" smtClean="0"/>
          </a:p>
          <a:p>
            <a:pPr marL="225425" lvl="1" indent="0">
              <a:buNone/>
            </a:pPr>
            <a:endParaRPr lang="en-US" sz="2000" dirty="0"/>
          </a:p>
          <a:p>
            <a:r>
              <a:rPr lang="ru-RU" sz="2400" dirty="0" smtClean="0"/>
              <a:t>Решение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ru-RU" sz="2400" dirty="0" smtClean="0"/>
              <a:t>пространства имен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08FE1B8-95D9-4AA0-B0EA-928B8CD18BD6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95600"/>
            <a:ext cx="3886200" cy="35052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namespace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3369677"/>
            <a:ext cx="3657600" cy="2726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168275" algn="l"/>
              </a:tabLst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812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3413" indent="-169863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6827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9963" indent="-16827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»"/>
              <a:tabLst>
                <a:tab pos="858838" algn="l"/>
              </a:tabLst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MNT; 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точки монтирования, файловые системы и </a:t>
            </a:r>
            <a:r>
              <a:rPr lang="ru-RU" sz="2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тд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2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PID; 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процессы</a:t>
            </a:r>
            <a:endParaRPr lang="en-US" sz="2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NET; 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маршрутизация и </a:t>
            </a:r>
            <a:r>
              <a:rPr lang="ru-RU" sz="2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тд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IPC; </a:t>
            </a:r>
            <a:r>
              <a:rPr 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V IPC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UTS; </a:t>
            </a:r>
            <a:r>
              <a:rPr lang="ru-RU" sz="2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хостовое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и доменное имя</a:t>
            </a:r>
            <a:endParaRPr lang="en-US" sz="2200" b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200" dirty="0" smtClean="0">
                <a:solidFill>
                  <a:schemeClr val="tx2">
                    <a:lumMod val="50000"/>
                  </a:schemeClr>
                </a:solidFill>
              </a:rPr>
              <a:t>USER; </a:t>
            </a:r>
            <a:r>
              <a:rPr 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UID </a:t>
            </a:r>
            <a:r>
              <a:rPr lang="ru-RU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sz="2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GID</a:t>
            </a:r>
          </a:p>
          <a:p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3505200" y="3251280"/>
            <a:ext cx="1143000" cy="2762250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54600" y="3160776"/>
            <a:ext cx="3022600" cy="2173224"/>
            <a:chOff x="5181600" y="3505200"/>
            <a:chExt cx="3200400" cy="2362200"/>
          </a:xfrm>
        </p:grpSpPr>
        <p:sp>
          <p:nvSpPr>
            <p:cNvPr id="9" name="Rounded Rectangle 8"/>
            <p:cNvSpPr/>
            <p:nvPr/>
          </p:nvSpPr>
          <p:spPr>
            <a:xfrm>
              <a:off x="5181600" y="3556080"/>
              <a:ext cx="3200400" cy="23113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55428" y="350520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MNT</a:t>
              </a:r>
              <a:endParaRPr lang="en-US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0800" y="3389376"/>
            <a:ext cx="3022600" cy="2173224"/>
            <a:chOff x="5160380" y="3505200"/>
            <a:chExt cx="3200400" cy="2362200"/>
          </a:xfrm>
        </p:grpSpPr>
        <p:sp>
          <p:nvSpPr>
            <p:cNvPr id="15" name="Rounded Rectangle 14"/>
            <p:cNvSpPr/>
            <p:nvPr/>
          </p:nvSpPr>
          <p:spPr>
            <a:xfrm>
              <a:off x="5160380" y="3556080"/>
              <a:ext cx="3200400" cy="23113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55428" y="350520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PID</a:t>
              </a:r>
              <a:endParaRPr lang="en-US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07000" y="3617976"/>
            <a:ext cx="3022600" cy="2173224"/>
            <a:chOff x="5181600" y="3505200"/>
            <a:chExt cx="3200400" cy="2362200"/>
          </a:xfrm>
        </p:grpSpPr>
        <p:sp>
          <p:nvSpPr>
            <p:cNvPr id="19" name="Rounded Rectangle 18"/>
            <p:cNvSpPr/>
            <p:nvPr/>
          </p:nvSpPr>
          <p:spPr>
            <a:xfrm>
              <a:off x="5181600" y="3556080"/>
              <a:ext cx="3200400" cy="23113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55428" y="350520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NET</a:t>
              </a:r>
              <a:endParaRPr lang="en-US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3200" y="3846576"/>
            <a:ext cx="3022600" cy="2173224"/>
            <a:chOff x="5181600" y="3505200"/>
            <a:chExt cx="3200400" cy="2362200"/>
          </a:xfrm>
        </p:grpSpPr>
        <p:sp>
          <p:nvSpPr>
            <p:cNvPr id="22" name="Rounded Rectangle 21"/>
            <p:cNvSpPr/>
            <p:nvPr/>
          </p:nvSpPr>
          <p:spPr>
            <a:xfrm>
              <a:off x="5181600" y="3556080"/>
              <a:ext cx="3200400" cy="23113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55428" y="3505200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UTS</a:t>
              </a:r>
              <a:endParaRPr lang="en-US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81600" y="3886200"/>
            <a:ext cx="3200400" cy="2362200"/>
            <a:chOff x="5181600" y="3505200"/>
            <a:chExt cx="3200400" cy="2362200"/>
          </a:xfrm>
        </p:grpSpPr>
        <p:sp>
          <p:nvSpPr>
            <p:cNvPr id="25" name="Rounded Rectangle 24"/>
            <p:cNvSpPr/>
            <p:nvPr/>
          </p:nvSpPr>
          <p:spPr>
            <a:xfrm>
              <a:off x="5181600" y="3556080"/>
              <a:ext cx="3200400" cy="231132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5428" y="3505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USER</a:t>
              </a:r>
              <a:endParaRPr lang="en-US" sz="16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878726866"/>
              </p:ext>
            </p:extLst>
          </p:nvPr>
        </p:nvGraphicFramePr>
        <p:xfrm>
          <a:off x="4876800" y="4191000"/>
          <a:ext cx="3685090" cy="201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2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Пространства имен </a:t>
            </a:r>
            <a:r>
              <a:rPr lang="en-US" dirty="0" smtClean="0"/>
              <a:t>Linux - </a:t>
            </a:r>
            <a:r>
              <a:rPr lang="ru-RU" dirty="0" smtClean="0"/>
              <a:t>концепция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475" y="1333500"/>
            <a:ext cx="60388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887104"/>
            <a:ext cx="7543800" cy="2084695"/>
            <a:chOff x="1308101" y="887104"/>
            <a:chExt cx="7543800" cy="2084695"/>
          </a:xfrm>
        </p:grpSpPr>
        <p:sp>
          <p:nvSpPr>
            <p:cNvPr id="9" name="Rectangle 8"/>
            <p:cNvSpPr/>
            <p:nvPr/>
          </p:nvSpPr>
          <p:spPr>
            <a:xfrm>
              <a:off x="1308101" y="887104"/>
              <a:ext cx="7543800" cy="2084695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global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(i.e. root) namespace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35100" y="1184762"/>
              <a:ext cx="1096939" cy="164733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MNT NS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/proc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/mnt/fsrd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/mnt/fsrw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/mnt/cdrom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/run2</a:t>
              </a:r>
            </a:p>
            <a:p>
              <a:pPr marL="171450" indent="-171450" algn="ctr">
                <a:buFontTx/>
                <a:buChar char="-"/>
              </a:pPr>
              <a:endParaRPr lang="en-US" sz="1200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1202151"/>
              <a:ext cx="1095059" cy="162994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UTS NS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globalhost</a:t>
              </a: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rootns.com</a:t>
              </a:r>
              <a:endParaRPr lang="en-US" sz="900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8900" y="1214851"/>
              <a:ext cx="1095059" cy="162994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PID NS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PID   COMMAND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/sbin/init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[kthreadd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 [ksoftirqd]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 [cpuset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 /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sbin/udevd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 /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bin/sh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 /bin/bash</a:t>
              </a:r>
            </a:p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 algn="ctr">
                <a:buFontTx/>
                <a:buChar char="-"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43500" y="1227551"/>
              <a:ext cx="1095059" cy="162994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IPC NS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SHMID   OWNER</a:t>
              </a:r>
            </a:p>
            <a:p>
              <a:pPr marL="228600" indent="-228600">
                <a:buAutoNum type="arabicPlain" startAt="32452"/>
              </a:pP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root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43321   boden</a:t>
              </a:r>
            </a:p>
            <a:p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SEMID   OWNER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   root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   Boden</a:t>
              </a:r>
            </a:p>
            <a:p>
              <a:endParaRPr lang="en-US" sz="9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MSQID   OWNER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88100" y="1240251"/>
              <a:ext cx="1095059" cy="162994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NET NS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o: UNKNOWN…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th0: UP…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th1: UP…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r0: UP…</a:t>
              </a:r>
            </a:p>
            <a:p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app1 IP:5000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pp2 IP:6000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pp3 IP:7000</a:t>
              </a:r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32700" y="1240251"/>
              <a:ext cx="1095059" cy="162994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USER NS</a:t>
              </a:r>
              <a:endParaRPr lang="en-US" sz="1200" b="1" dirty="0" smtClean="0">
                <a:solidFill>
                  <a:schemeClr val="tx1"/>
                </a:solidFill>
              </a:endParaRP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oot 0:0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tp 104:109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ysql 105:110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sz="9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oden 106:111</a:t>
              </a:r>
              <a:endParaRPr lang="en-US" sz="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85800" y="3063481"/>
            <a:ext cx="7543800" cy="1600985"/>
          </a:xfrm>
          <a:prstGeom prst="rect">
            <a:avLst/>
          </a:prstGeom>
          <a:solidFill>
            <a:schemeClr val="accent4">
              <a:lumMod val="50000"/>
              <a:alpha val="8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purple</a:t>
            </a:r>
            <a:r>
              <a:rPr lang="en-US" sz="14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namespace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799" y="3361140"/>
            <a:ext cx="1096939" cy="122691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MNT NS</a:t>
            </a:r>
            <a:endParaRPr lang="en-US" sz="1200" b="1" dirty="0" smtClean="0"/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/proc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/mnt/purplenfs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/mnt/fsrw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/mnt/cdrom</a:t>
            </a:r>
            <a:endParaRPr lang="en-US" sz="1200" dirty="0" smtClean="0"/>
          </a:p>
          <a:p>
            <a:pPr marL="171450" indent="-171450" algn="ctr">
              <a:buFontTx/>
              <a:buChar char="-"/>
            </a:pP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044699" y="3378529"/>
            <a:ext cx="1095059" cy="120952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UTS NS</a:t>
            </a:r>
            <a:endParaRPr lang="en-US" sz="1200" b="1" dirty="0" smtClean="0"/>
          </a:p>
          <a:p>
            <a:pPr algn="ctr"/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purplehost</a:t>
            </a:r>
          </a:p>
          <a:p>
            <a:pPr algn="ctr"/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purplens.com</a:t>
            </a:r>
            <a:endParaRPr lang="en-US" sz="900" dirty="0" smtClean="0"/>
          </a:p>
          <a:p>
            <a:pPr marL="171450" indent="-171450" algn="ctr">
              <a:buFontTx/>
              <a:buChar char="-"/>
            </a:pP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3276599" y="3391229"/>
            <a:ext cx="1095059" cy="119682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PID NS</a:t>
            </a:r>
            <a:endParaRPr lang="en-US" sz="1200" b="1" dirty="0" smtClean="0"/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PID   COMMAND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/bin/bash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/bin/vim</a:t>
            </a:r>
          </a:p>
          <a:p>
            <a:pPr algn="ctr"/>
            <a:endParaRPr lang="en-US" sz="1000" dirty="0" smtClean="0"/>
          </a:p>
          <a:p>
            <a:pPr marL="171450" indent="-171450" algn="ctr">
              <a:buFontTx/>
              <a:buChar char="-"/>
            </a:pP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521199" y="3403929"/>
            <a:ext cx="1095059" cy="118412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IPC NS</a:t>
            </a:r>
            <a:endParaRPr lang="en-US" sz="1200" b="1" dirty="0" smtClean="0"/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SHMID   OWNER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SEMID   OWNER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 root</a:t>
            </a:r>
          </a:p>
          <a:p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MSQID   OWNER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5799" y="3416629"/>
            <a:ext cx="1095059" cy="117142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NET NS</a:t>
            </a:r>
            <a:endParaRPr lang="en-US" sz="1200" b="1" dirty="0" smtClean="0"/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o: UNKNOWN…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th0: UP…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app1 IP:1000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pp2 IP:7000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10399" y="3416629"/>
            <a:ext cx="1095059" cy="1171423"/>
          </a:xfrm>
          <a:prstGeom prst="rect">
            <a:avLst/>
          </a:prstGeom>
          <a:solidFill>
            <a:schemeClr val="accent4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USER NS</a:t>
            </a:r>
            <a:endParaRPr lang="en-US" sz="1200" b="1" dirty="0" smtClean="0"/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oot 0:0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pp 106:111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4746707"/>
            <a:ext cx="7543800" cy="1600985"/>
          </a:xfrm>
          <a:prstGeom prst="rect">
            <a:avLst/>
          </a:prstGeom>
          <a:solidFill>
            <a:srgbClr val="10253F">
              <a:alpha val="80000"/>
            </a:srgb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lue</a:t>
            </a:r>
            <a:r>
              <a:rPr lang="en-US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namespace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2799" y="5044366"/>
            <a:ext cx="1096939" cy="1226912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MNT NS</a:t>
            </a:r>
            <a:endParaRPr lang="en-US" sz="1200" b="1" dirty="0" smtClean="0"/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/proc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/mnt/cdrom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/bluens</a:t>
            </a:r>
          </a:p>
          <a:p>
            <a:pPr marL="171450" indent="-171450" algn="ctr">
              <a:buFontTx/>
              <a:buChar char="-"/>
            </a:pPr>
            <a:endParaRPr lang="en-US" sz="1200" dirty="0" smtClean="0"/>
          </a:p>
          <a:p>
            <a:pPr marL="171450" indent="-171450" algn="ctr">
              <a:buFontTx/>
              <a:buChar char="-"/>
            </a:pP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044699" y="5061755"/>
            <a:ext cx="1095059" cy="1209523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UTS NS</a:t>
            </a:r>
            <a:endParaRPr lang="en-US" sz="1200" b="1" dirty="0" smtClean="0"/>
          </a:p>
          <a:p>
            <a:pPr algn="ctr"/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bluehost</a:t>
            </a:r>
          </a:p>
          <a:p>
            <a:pPr algn="ctr"/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bluens.com</a:t>
            </a:r>
            <a:endParaRPr lang="en-US" sz="900" dirty="0" smtClean="0"/>
          </a:p>
          <a:p>
            <a:pPr marL="171450" indent="-171450" algn="ctr">
              <a:buFontTx/>
              <a:buChar char="-"/>
            </a:pP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276599" y="5074455"/>
            <a:ext cx="1095059" cy="1196823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PID NS</a:t>
            </a:r>
            <a:endParaRPr lang="en-US" sz="1200" b="1" dirty="0" smtClean="0"/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PID   COMMAND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/bin/bash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python</a:t>
            </a: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node</a:t>
            </a:r>
          </a:p>
          <a:p>
            <a:pPr algn="ctr"/>
            <a:endParaRPr lang="en-US" sz="1000" dirty="0" smtClean="0"/>
          </a:p>
          <a:p>
            <a:pPr marL="171450" indent="-171450" algn="ctr">
              <a:buFontTx/>
              <a:buChar char="-"/>
            </a:pP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521199" y="5087155"/>
            <a:ext cx="1095059" cy="1184123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IPC NS</a:t>
            </a:r>
            <a:endParaRPr lang="en-US" sz="1200" b="1" dirty="0" smtClean="0"/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SHMID   OWNER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SEMID   OWNER</a:t>
            </a:r>
          </a:p>
          <a:p>
            <a:endParaRPr lang="en-US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MSQID   OWNER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65799" y="5099855"/>
            <a:ext cx="1095059" cy="1171423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NET NS</a:t>
            </a:r>
            <a:endParaRPr lang="en-US" sz="1200" b="1" dirty="0" smtClean="0"/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o: UNKNOWN…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th0: DOWN…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th1: UP</a:t>
            </a:r>
          </a:p>
          <a:p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app1 IP:7000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pp2 IP:9000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10399" y="5099855"/>
            <a:ext cx="1095059" cy="1171423"/>
          </a:xfrm>
          <a:prstGeom prst="rect">
            <a:avLst/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USER NS</a:t>
            </a:r>
            <a:endParaRPr lang="en-US" sz="1200" b="1" dirty="0" smtClean="0"/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oot 0:0</a:t>
            </a:r>
          </a:p>
          <a:p>
            <a:r>
              <a:rPr lang="en-US" sz="9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pp 104:109</a:t>
            </a:r>
            <a:endParaRPr lang="en-US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ru-RU" dirty="0" smtClean="0"/>
              <a:t>пространства имен </a:t>
            </a:r>
            <a:r>
              <a:rPr lang="en-US" dirty="0" smtClean="0"/>
              <a:t>&amp; cgroups: </a:t>
            </a:r>
            <a:r>
              <a:rPr lang="ru-RU" dirty="0" smtClean="0"/>
              <a:t>Доступность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572000"/>
            <a:ext cx="2514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Заметка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Пользовательские пространства имен поддерживаются в ядре 3.8+, но </a:t>
            </a:r>
            <a:r>
              <a:rPr lang="ru-R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дострибутивы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не </a:t>
            </a:r>
            <a:r>
              <a:rPr lang="ru-RU" sz="12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пподдерживают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Отражение 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LXC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UID/GID 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между контейнером и хостом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Non-root LXC </a:t>
            </a:r>
            <a:r>
              <a:rPr lang="ru-RU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создание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2786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810000"/>
            <a:ext cx="540173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контейнер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08468"/>
            <a:ext cx="8305800" cy="506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chroot </a:t>
            </a:r>
            <a:r>
              <a:rPr lang="en-US" dirty="0"/>
              <a:t>&amp;</a:t>
            </a:r>
            <a:r>
              <a:rPr lang="en-US" dirty="0" smtClean="0"/>
              <a:t> pivot_root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1295400"/>
          </a:xfrm>
        </p:spPr>
        <p:txBody>
          <a:bodyPr/>
          <a:lstStyle/>
          <a:p>
            <a:r>
              <a:rPr lang="ru-RU" sz="2000" dirty="0" smtClean="0"/>
              <a:t>Использование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pivot_root</a:t>
            </a:r>
            <a:r>
              <a:rPr lang="en-US" sz="2000" dirty="0" smtClean="0"/>
              <a:t> </a:t>
            </a:r>
            <a:r>
              <a:rPr lang="ru-RU" sz="2000" dirty="0" smtClean="0"/>
              <a:t>перекрывает использование </a:t>
            </a:r>
            <a:r>
              <a:rPr lang="en-US" sz="2000" dirty="0" err="1" smtClean="0"/>
              <a:t>chroot</a:t>
            </a:r>
            <a:endParaRPr lang="en-US" sz="2000" dirty="0" smtClean="0"/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Точка привязки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pivot_root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становится новой ФС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1" y="2286000"/>
            <a:ext cx="87364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контейнер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03300"/>
            <a:ext cx="83058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системы </a:t>
            </a:r>
            <a:r>
              <a:rPr lang="en-US" dirty="0" smtClean="0"/>
              <a:t>Linux &amp;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2743200"/>
          </a:xfrm>
        </p:spPr>
        <p:txBody>
          <a:bodyPr/>
          <a:lstStyle/>
          <a:p>
            <a:r>
              <a:rPr lang="en-US" sz="2000" dirty="0" smtClean="0"/>
              <a:t>Linux Security Modules (LSM) – </a:t>
            </a:r>
            <a:r>
              <a:rPr lang="ru-RU" sz="2000" dirty="0" smtClean="0"/>
              <a:t>модули ядра, предоставляющие </a:t>
            </a:r>
            <a:r>
              <a:rPr lang="en-US" sz="2000" dirty="0" smtClean="0"/>
              <a:t>MAC</a:t>
            </a:r>
          </a:p>
          <a:p>
            <a:r>
              <a:rPr lang="en-US" sz="2000" dirty="0" smtClean="0"/>
              <a:t>MAC vs DAC</a:t>
            </a:r>
          </a:p>
          <a:p>
            <a:pPr lvl="1"/>
            <a:r>
              <a:rPr lang="ru-RU" sz="1800" dirty="0" smtClean="0"/>
              <a:t>В </a:t>
            </a:r>
            <a:r>
              <a:rPr lang="en-US" sz="1800" dirty="0" smtClean="0"/>
              <a:t>MAC, </a:t>
            </a:r>
            <a:r>
              <a:rPr lang="ru-RU" sz="1800" dirty="0" smtClean="0"/>
              <a:t>Администратор(пользователь или процесс) предоставляет доступ объекту/инициатору</a:t>
            </a:r>
            <a:endParaRPr lang="en-US" sz="1800" dirty="0" smtClean="0"/>
          </a:p>
          <a:p>
            <a:pPr lvl="1"/>
            <a:r>
              <a:rPr lang="ru-RU" sz="1800" dirty="0" smtClean="0"/>
              <a:t>В</a:t>
            </a:r>
            <a:r>
              <a:rPr lang="en-US" sz="1800" dirty="0" smtClean="0"/>
              <a:t> DAC, </a:t>
            </a:r>
            <a:r>
              <a:rPr lang="ru-RU" sz="1800" dirty="0" smtClean="0"/>
              <a:t>Владелец ресурса предоставляет полномочия процессу</a:t>
            </a:r>
            <a:endParaRPr lang="en-US" sz="1800" dirty="0" smtClean="0"/>
          </a:p>
          <a:p>
            <a:r>
              <a:rPr lang="ru-RU" sz="2000" dirty="0" smtClean="0"/>
              <a:t>Существует поддержка </a:t>
            </a:r>
            <a:r>
              <a:rPr lang="en-US" sz="2000" dirty="0" smtClean="0"/>
              <a:t>LSM</a:t>
            </a:r>
            <a:r>
              <a:rPr lang="ru-RU" sz="2000" dirty="0" smtClean="0"/>
              <a:t>, включая</a:t>
            </a:r>
            <a:r>
              <a:rPr lang="en-US" sz="2000" dirty="0" smtClean="0"/>
              <a:t>: AppArmor, SELinux, GRSEC, etc.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19400"/>
            <a:ext cx="74485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8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6019800" cy="16002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Привилегии процесса определяются системными вызовами</a:t>
            </a:r>
            <a:endParaRPr lang="en-US" sz="2400" dirty="0" smtClean="0"/>
          </a:p>
          <a:p>
            <a:r>
              <a:rPr lang="ru-RU" sz="2400" dirty="0" smtClean="0"/>
              <a:t>Может быть привязан к </a:t>
            </a:r>
            <a:r>
              <a:rPr lang="en-US" sz="2400" dirty="0" smtClean="0"/>
              <a:t>LXC </a:t>
            </a:r>
            <a:r>
              <a:rPr lang="ru-RU" sz="2400" dirty="0" smtClean="0"/>
              <a:t>процессу(</a:t>
            </a:r>
            <a:r>
              <a:rPr lang="ru-RU" sz="2400" dirty="0" err="1" smtClean="0"/>
              <a:t>ам</a:t>
            </a:r>
            <a:r>
              <a:rPr lang="ru-RU" sz="2400" dirty="0" smtClean="0"/>
              <a:t>)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047750"/>
            <a:ext cx="19812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80" y="2432027"/>
            <a:ext cx="5050420" cy="389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1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меры безопасности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/>
              <a:t>Сокращение </a:t>
            </a:r>
            <a:r>
              <a:rPr lang="ru-RU" sz="2200" dirty="0"/>
              <a:t>общего доступа к </a:t>
            </a:r>
            <a:r>
              <a:rPr lang="ru-RU" sz="2200" dirty="0" smtClean="0"/>
              <a:t>ФС </a:t>
            </a:r>
            <a:r>
              <a:rPr lang="ru-RU" sz="2200" dirty="0"/>
              <a:t>с использованием </a:t>
            </a:r>
            <a:r>
              <a:rPr lang="ru-RU" sz="2200" dirty="0" smtClean="0"/>
              <a:t>привязок монтирования</a:t>
            </a:r>
            <a:endParaRPr lang="ru-RU" sz="2200" dirty="0"/>
          </a:p>
          <a:p>
            <a:r>
              <a:rPr lang="ru-RU" sz="2200" dirty="0" err="1"/>
              <a:t>Linux</a:t>
            </a:r>
            <a:r>
              <a:rPr lang="ru-RU" sz="2200" dirty="0"/>
              <a:t> </a:t>
            </a:r>
            <a:r>
              <a:rPr lang="ru-RU" sz="2200" dirty="0" err="1"/>
              <a:t>seccomp</a:t>
            </a:r>
            <a:endParaRPr lang="ru-RU" sz="2200" dirty="0"/>
          </a:p>
          <a:p>
            <a:r>
              <a:rPr lang="ru-RU" sz="2200" dirty="0"/>
              <a:t>Ограничить системные вызовы</a:t>
            </a:r>
          </a:p>
          <a:p>
            <a:r>
              <a:rPr lang="ru-RU" sz="2200" dirty="0"/>
              <a:t>Обновлять ядро </a:t>
            </a:r>
            <a:r>
              <a:rPr lang="ru-RU" sz="2200" dirty="0" err="1"/>
              <a:t>Linux</a:t>
            </a:r>
            <a:endParaRPr lang="ru-RU" sz="2200" dirty="0"/>
          </a:p>
          <a:p>
            <a:r>
              <a:rPr lang="ru-RU" sz="2200" dirty="0"/>
              <a:t>Пользовательские пространства имен в 3.8+ ядрах</a:t>
            </a:r>
          </a:p>
          <a:p>
            <a:r>
              <a:rPr lang="ru-RU" sz="2200" dirty="0"/>
              <a:t>Запуск контейнеров в качестве пользователя без полномочий </a:t>
            </a:r>
            <a:r>
              <a:rPr lang="ru-RU" sz="2200" dirty="0" err="1"/>
              <a:t>root</a:t>
            </a:r>
            <a:endParaRPr lang="ru-RU" sz="2200" dirty="0"/>
          </a:p>
          <a:p>
            <a:r>
              <a:rPr lang="ru-RU" sz="2200" dirty="0"/>
              <a:t>Отображение UID / GID в контейнере</a:t>
            </a:r>
            <a:endParaRPr lang="en-US" sz="22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контейнер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19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65148"/>
            <a:ext cx="8896350" cy="543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2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Linux Containers (</a:t>
            </a:r>
            <a:r>
              <a:rPr lang="en-US" sz="2400" dirty="0">
                <a:solidFill>
                  <a:srgbClr val="0070C0"/>
                </a:solidFill>
              </a:rPr>
              <a:t>LXC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70C0"/>
                </a:solidFill>
              </a:rPr>
              <a:t>L</a:t>
            </a:r>
            <a:r>
              <a:rPr lang="en-US" sz="2400" dirty="0" smtClean="0"/>
              <a:t>inu</a:t>
            </a:r>
            <a:r>
              <a:rPr lang="en-US" sz="2400" dirty="0" smtClean="0">
                <a:solidFill>
                  <a:srgbClr val="0070C0"/>
                </a:solidFill>
              </a:rPr>
              <a:t>X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C</a:t>
            </a:r>
            <a:r>
              <a:rPr lang="en-US" sz="2400" dirty="0" smtClean="0"/>
              <a:t>ontainers)</a:t>
            </a:r>
          </a:p>
          <a:p>
            <a:pPr lvl="1"/>
            <a:r>
              <a:rPr lang="ru-RU" sz="2000" dirty="0" smtClean="0"/>
              <a:t>Легковесные виртуальные машины</a:t>
            </a:r>
            <a:endParaRPr lang="en-US" sz="2000" dirty="0" smtClean="0"/>
          </a:p>
          <a:p>
            <a:pPr lvl="1"/>
            <a:r>
              <a:rPr lang="ru-RU" sz="2000" dirty="0" smtClean="0"/>
              <a:t>Реализовано средствами современного</a:t>
            </a:r>
            <a:r>
              <a:rPr lang="en-US" sz="2000" dirty="0" smtClean="0"/>
              <a:t> </a:t>
            </a:r>
            <a:r>
              <a:rPr lang="ru-RU" sz="2000" dirty="0" smtClean="0"/>
              <a:t>ядра </a:t>
            </a:r>
            <a:r>
              <a:rPr lang="en-US" sz="2000" dirty="0" smtClean="0"/>
              <a:t>Linux</a:t>
            </a:r>
            <a:endParaRPr lang="en-US" sz="2000" dirty="0"/>
          </a:p>
          <a:p>
            <a:pPr lvl="1"/>
            <a:r>
              <a:rPr lang="en-US" sz="2000" dirty="0" smtClean="0"/>
              <a:t>VMs </a:t>
            </a:r>
            <a:r>
              <a:rPr lang="ru-RU" sz="2000" dirty="0" smtClean="0"/>
              <a:t>без гипервизора</a:t>
            </a:r>
            <a:endParaRPr lang="en-US" sz="2000" dirty="0" smtClean="0"/>
          </a:p>
          <a:p>
            <a:endParaRPr lang="en-US" sz="2400" i="1" dirty="0" smtClean="0"/>
          </a:p>
          <a:p>
            <a:r>
              <a:rPr lang="ru-RU" sz="2400" i="1" dirty="0" smtClean="0"/>
              <a:t>Контейнер для</a:t>
            </a:r>
            <a:endParaRPr lang="en-US" sz="2400" dirty="0"/>
          </a:p>
          <a:p>
            <a:pPr lvl="1"/>
            <a:r>
              <a:rPr lang="en-US" sz="2000" dirty="0"/>
              <a:t>(</a:t>
            </a:r>
            <a:r>
              <a:rPr lang="en-US" sz="2000" dirty="0" smtClean="0"/>
              <a:t>Linux) </a:t>
            </a:r>
            <a:r>
              <a:rPr lang="ru-RU" sz="2000" dirty="0" smtClean="0"/>
              <a:t>Операционной системы</a:t>
            </a:r>
            <a:endParaRPr lang="en-US" sz="2000" dirty="0"/>
          </a:p>
          <a:p>
            <a:pPr lvl="1"/>
            <a:r>
              <a:rPr lang="ru-RU" sz="2000" dirty="0" smtClean="0"/>
              <a:t>Одного или нескольких приложений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LXC </a:t>
            </a:r>
            <a:r>
              <a:rPr lang="ru-RU" sz="2400" dirty="0" smtClean="0"/>
              <a:t>как технология </a:t>
            </a:r>
            <a:r>
              <a:rPr lang="en-US" sz="2400" dirty="0" smtClean="0"/>
              <a:t>≠ LXC “tools”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LXC </a:t>
            </a:r>
            <a:r>
              <a:rPr lang="ru-RU" dirty="0" err="1" smtClean="0"/>
              <a:t>Пропреитарные</a:t>
            </a:r>
            <a:r>
              <a:rPr lang="ru-RU" dirty="0" smtClean="0"/>
              <a:t> инструменты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980652"/>
              </p:ext>
            </p:extLst>
          </p:nvPr>
        </p:nvGraphicFramePr>
        <p:xfrm>
          <a:off x="381000" y="762000"/>
          <a:ext cx="8534401" cy="5409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882884"/>
                <a:gridCol w="859939"/>
                <a:gridCol w="891009"/>
                <a:gridCol w="986741"/>
                <a:gridCol w="1037957"/>
                <a:gridCol w="1037957"/>
                <a:gridCol w="1037957"/>
                <a:gridCol w="1037957"/>
              </a:tblGrid>
              <a:tr h="3514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Virtuozzo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OpenVZ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Linux </a:t>
                      </a:r>
                      <a:r>
                        <a:rPr kumimoji="0" lang="en-US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VServer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Libvirt</a:t>
                      </a: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-lxc</a:t>
                      </a: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Lxc (tools)</a:t>
                      </a: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Warden</a:t>
                      </a: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lmctfy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Docker</a:t>
                      </a:r>
                    </a:p>
                  </a:txBody>
                  <a:tcPr marT="45716" marB="45716" horzOverflow="overflow"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364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Summary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Commerical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product using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OpenVZ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under the hood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Custom Kernel providing well seasoned LXC support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 set of kernel patches providing LXC. Not based on cgroups or namespaces.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Libvirt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support for LXC via cgroups and namespaces.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Lib + set of user spaces tools /bindings for LXC.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LXC management tooling used by CF.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Similar to LXC, but provides more intent based focus.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Commoditization of LXC adding support for images, build files, etc.</a:t>
                      </a:r>
                    </a:p>
                  </a:txBody>
                  <a:tcPr marT="45716" marB="45716" horzOverflow="overflow"/>
                </a:tc>
              </a:tr>
              <a:tr h="9510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Part of upstream Kernel?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Partial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Yes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Yes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Yes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Yes, but additional patches needed for specific features.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Yes</a:t>
                      </a:r>
                    </a:p>
                  </a:txBody>
                  <a:tcPr marT="45716" marB="45716" horzOverflow="overflow"/>
                </a:tc>
              </a:tr>
              <a:tr h="3514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License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Commercial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GNU GPL v2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GNU GPL v2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GNU LGPL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GNU LGPL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Apache v2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Apache v2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Apache v2</a:t>
                      </a:r>
                    </a:p>
                  </a:txBody>
                  <a:tcPr marT="45716" marB="45716" horzOverflow="overflow"/>
                </a:tc>
              </a:tr>
              <a:tr h="1364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APIs / Bindings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CLI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API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CLI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CLI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Python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Java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C#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PHP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Python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Lua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GO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CLI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GO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REST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CLI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Python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Other 3</a:t>
                      </a:r>
                      <a:r>
                        <a:rPr kumimoji="0" lang="en-US" altLang="en-US" sz="1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rd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party libs</a:t>
                      </a:r>
                    </a:p>
                  </a:txBody>
                  <a:tcPr marT="45716" marB="45716" horzOverflow="overflow"/>
                </a:tc>
              </a:tr>
              <a:tr h="9510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Management plane/ Dashboard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Virtuozzo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Parrallels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Virtuozzo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Parrallels</a:t>
                      </a: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 + others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OpenStack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Archipel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Virt-Manager</a:t>
                      </a: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LXC web panel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Lexy</a:t>
                      </a: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OpenStack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Shipyard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Docker UI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Гостевая ОС: как на железном сервере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3581400" cy="2514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Обычный </a:t>
            </a:r>
            <a:r>
              <a:rPr lang="en-US" sz="2400" dirty="0" smtClean="0"/>
              <a:t>LXC </a:t>
            </a:r>
            <a:r>
              <a:rPr lang="ru-RU" sz="2400" dirty="0" smtClean="0"/>
              <a:t>контейнер дает производительность как и реальный сервер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124-5F7C-42ED-94F6-AE7E7242067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0062" y="3962400"/>
            <a:ext cx="7881938" cy="2743200"/>
            <a:chOff x="685800" y="2498725"/>
            <a:chExt cx="7881938" cy="397827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2656838"/>
                </p:ext>
              </p:extLst>
            </p:nvPr>
          </p:nvGraphicFramePr>
          <p:xfrm>
            <a:off x="685800" y="2498725"/>
            <a:ext cx="7439025" cy="277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3" name="Chart" r:id="rId4" imgW="7438957" imgH="2771775" progId="Excel.Chart.8">
                    <p:embed/>
                  </p:oleObj>
                </mc:Choice>
                <mc:Fallback>
                  <p:oleObj name="Chart" r:id="rId4" imgW="7438957" imgH="2771775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2498725"/>
                          <a:ext cx="7439025" cy="2771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rgbClr val="708688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 flipV="1">
              <a:off x="7924800" y="4632325"/>
              <a:ext cx="152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772400" y="5927725"/>
              <a:ext cx="7953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220.77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Bare metal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7620000" y="4556125"/>
              <a:ext cx="762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7239000" y="6080125"/>
              <a:ext cx="754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220.5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@32 vcpu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6553200" y="4632325"/>
              <a:ext cx="8382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248400" y="5927725"/>
              <a:ext cx="7889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220.9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@ 31 vcpu</a:t>
              </a:r>
            </a:p>
          </p:txBody>
        </p:sp>
      </p:grp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860350"/>
              </p:ext>
            </p:extLst>
          </p:nvPr>
        </p:nvGraphicFramePr>
        <p:xfrm>
          <a:off x="3962400" y="762000"/>
          <a:ext cx="4876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7467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LXC </a:t>
            </a:r>
            <a:r>
              <a:rPr lang="ru-RU" dirty="0" smtClean="0"/>
              <a:t>Итоги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Производительность как и на голом железе</a:t>
            </a:r>
            <a:endParaRPr lang="ru-RU" sz="2400" dirty="0"/>
          </a:p>
          <a:p>
            <a:r>
              <a:rPr lang="ru-RU" sz="2400" dirty="0" smtClean="0"/>
              <a:t>Быстрые вычисления в </a:t>
            </a:r>
            <a:r>
              <a:rPr lang="ru-RU" sz="2400" dirty="0"/>
              <a:t>облаке</a:t>
            </a:r>
          </a:p>
          <a:p>
            <a:r>
              <a:rPr lang="ru-RU" sz="2400" dirty="0"/>
              <a:t>Снижение потребления ресурсов (CPU, MEM) на вычислительном узле</a:t>
            </a:r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9124-5F7C-42ED-94F6-AE7E7242067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LXC </a:t>
            </a:r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Есть несколько недочетов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endParaRPr lang="en-US" sz="2000" dirty="0" smtClean="0"/>
          </a:p>
          <a:p>
            <a:r>
              <a:rPr lang="ru-RU" sz="2000" dirty="0" smtClean="0"/>
              <a:t>Отсутствие </a:t>
            </a:r>
            <a:r>
              <a:rPr lang="ru-RU" sz="2000" dirty="0"/>
              <a:t>инструментов и поддержки для </a:t>
            </a:r>
            <a:r>
              <a:rPr lang="ru-RU" sz="2000" dirty="0" smtClean="0"/>
              <a:t>корпораций</a:t>
            </a:r>
            <a:endParaRPr lang="ru-RU" sz="2000" dirty="0"/>
          </a:p>
          <a:p>
            <a:r>
              <a:rPr lang="ru-RU" sz="2000" dirty="0"/>
              <a:t>Живая миграция по-прежнему остается незавершенной</a:t>
            </a:r>
          </a:p>
          <a:p>
            <a:r>
              <a:rPr lang="ru-RU" sz="2000" dirty="0"/>
              <a:t>Полная оркестровка между ресурсами (вычисление / хранение / </a:t>
            </a:r>
            <a:r>
              <a:rPr lang="ru-RU" sz="2000" dirty="0" smtClean="0"/>
              <a:t>сеть)</a:t>
            </a:r>
            <a:endParaRPr lang="ru-RU" sz="2000" dirty="0"/>
          </a:p>
          <a:p>
            <a:r>
              <a:rPr lang="ru-RU" sz="2000" dirty="0"/>
              <a:t>Опасения по поводу безопасности</a:t>
            </a:r>
          </a:p>
          <a:p>
            <a:r>
              <a:rPr lang="ru-RU" sz="2000" dirty="0"/>
              <a:t>Не известная технология ... пока</a:t>
            </a:r>
          </a:p>
          <a:p>
            <a:r>
              <a:rPr lang="ru-RU" sz="2000" dirty="0"/>
              <a:t>Интеграция с существующей виртуализацией и облачным оснащением</a:t>
            </a:r>
          </a:p>
          <a:p>
            <a:r>
              <a:rPr lang="ru-RU" sz="2000" dirty="0"/>
              <a:t>Не так много </a:t>
            </a:r>
            <a:r>
              <a:rPr lang="ru-RU" sz="2000" dirty="0" smtClean="0"/>
              <a:t>стандартов</a:t>
            </a:r>
            <a:endParaRPr lang="ru-RU" sz="2000" dirty="0"/>
          </a:p>
          <a:p>
            <a:r>
              <a:rPr lang="ru-RU" sz="2000" dirty="0"/>
              <a:t>Отсутствует набор навыков</a:t>
            </a:r>
          </a:p>
          <a:p>
            <a:r>
              <a:rPr lang="ru-RU" sz="2000" dirty="0" smtClean="0"/>
              <a:t>И </a:t>
            </a:r>
            <a:r>
              <a:rPr lang="ru-RU" sz="2000" dirty="0"/>
              <a:t>т.п.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Использованная 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http://www.slideshare.net/BodenRussell/realizing-linux-containerslxc</a:t>
            </a:r>
            <a:endParaRPr lang="en-US" dirty="0" smtClean="0"/>
          </a:p>
          <a:p>
            <a:r>
              <a:rPr lang="en-US" dirty="0">
                <a:hlinkClick r:id="rId3"/>
              </a:rPr>
              <a:t>http://bodenr.blogspot.com/2014/05/kvm-and-docker-lxc-benchmarking-with.html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://www.docker.io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http://sysbench.sourceforge.net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http://dag.wiee.rs/home-made/dstat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http://www.openstack.org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wiki.openstack.org/wiki/Rally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wiki.openstack.org/wiki/Docker</a:t>
            </a:r>
            <a:endParaRPr lang="en-US" dirty="0" smtClean="0"/>
          </a:p>
          <a:p>
            <a:r>
              <a:rPr lang="en-US" dirty="0">
                <a:hlinkClick r:id="rId9"/>
              </a:rPr>
              <a:t>http://devstack.org</a:t>
            </a:r>
            <a:r>
              <a:rPr lang="en-US" dirty="0" smtClean="0">
                <a:hlinkClick r:id="rId9"/>
              </a:rPr>
              <a:t>/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www.linux-kvm.org/page/Main_Page</a:t>
            </a:r>
            <a:endParaRPr lang="en-US" dirty="0" smtClean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github.com/stackforge/nova-docker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github.com/dotcloud/docker-registry</a:t>
            </a:r>
            <a:endParaRPr lang="en-US" dirty="0" smtClean="0"/>
          </a:p>
          <a:p>
            <a:r>
              <a:rPr lang="en-US" dirty="0">
                <a:hlinkClick r:id="rId13"/>
              </a:rPr>
              <a:t>http://www.netperf.org/netperf</a:t>
            </a:r>
            <a:r>
              <a:rPr lang="en-US" dirty="0" smtClean="0">
                <a:hlinkClick r:id="rId13"/>
              </a:rPr>
              <a:t>/</a:t>
            </a:r>
            <a:endParaRPr lang="en-US" dirty="0" smtClean="0"/>
          </a:p>
          <a:p>
            <a:r>
              <a:rPr lang="en-US" dirty="0">
                <a:hlinkClick r:id="rId14"/>
              </a:rPr>
              <a:t>http://www.tokutek.com/products/iibench</a:t>
            </a:r>
            <a:r>
              <a:rPr lang="en-US" dirty="0" smtClean="0">
                <a:hlinkClick r:id="rId14"/>
              </a:rPr>
              <a:t>/</a:t>
            </a:r>
            <a:endParaRPr lang="en-US" dirty="0" smtClean="0"/>
          </a:p>
          <a:p>
            <a:r>
              <a:rPr lang="en-US" dirty="0">
                <a:hlinkClick r:id="rId15"/>
              </a:rPr>
              <a:t>http://</a:t>
            </a:r>
            <a:r>
              <a:rPr lang="en-US" dirty="0" smtClean="0">
                <a:hlinkClick r:id="rId15"/>
              </a:rPr>
              <a:t>www.brendangregg.com/activebenchmarking.html</a:t>
            </a:r>
            <a:endParaRPr lang="en-US" dirty="0" smtClean="0"/>
          </a:p>
          <a:p>
            <a:r>
              <a:rPr lang="en-US" dirty="0">
                <a:hlinkClick r:id="rId16"/>
              </a:rPr>
              <a:t>http://</a:t>
            </a:r>
            <a:r>
              <a:rPr lang="en-US" dirty="0" smtClean="0">
                <a:hlinkClick r:id="rId16"/>
              </a:rPr>
              <a:t>wiki.openvz.org/Performance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7EE-A67F-4ED0-970D-FD2C0E62F3E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685801"/>
            <a:ext cx="7772400" cy="3047999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en-US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Гипервизоры против </a:t>
            </a:r>
            <a:r>
              <a:rPr lang="en-US" dirty="0" smtClean="0"/>
              <a:t>Linux </a:t>
            </a:r>
            <a:r>
              <a:rPr lang="ru-RU" dirty="0" smtClean="0"/>
              <a:t>контейнеров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28599" y="2197460"/>
            <a:ext cx="8839201" cy="4127140"/>
            <a:chOff x="457172" y="1219205"/>
            <a:chExt cx="11083633" cy="4588135"/>
          </a:xfrm>
        </p:grpSpPr>
        <p:grpSp>
          <p:nvGrpSpPr>
            <p:cNvPr id="4" name="Group 3"/>
            <p:cNvGrpSpPr/>
            <p:nvPr/>
          </p:nvGrpSpPr>
          <p:grpSpPr>
            <a:xfrm>
              <a:off x="3588316" y="1219205"/>
              <a:ext cx="4752109" cy="4336473"/>
              <a:chOff x="4038600" y="1291070"/>
              <a:chExt cx="2914650" cy="299518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371600"/>
                <a:ext cx="2914650" cy="2914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358409" y="1291070"/>
                <a:ext cx="1968500" cy="291465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205535" y="4530441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5530" y="4142514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19380" y="3754585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Hypervisor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34695" y="2092042"/>
              <a:ext cx="1376386" cy="16071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/>
                <a:t>Virtual Machine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1053" y="3034150"/>
              <a:ext cx="1111484" cy="37190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Operating System</a:t>
              </a:r>
              <a:endParaRPr lang="en-US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61048" y="2768746"/>
              <a:ext cx="1111484" cy="193963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Bins / libs</a:t>
              </a:r>
              <a:endParaRPr lang="en-US" sz="1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74903" y="2188974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6794" y="2188969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1715" y="2105892"/>
              <a:ext cx="1376386" cy="16071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/>
                <a:t>Virtual Machine</a:t>
              </a:r>
              <a:endParaRPr lang="en-US" sz="1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88073" y="3048000"/>
              <a:ext cx="1111484" cy="37190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Operating System</a:t>
              </a:r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8068" y="2782596"/>
              <a:ext cx="1111484" cy="193963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Bins / libs</a:t>
              </a:r>
              <a:endParaRPr lang="en-US" sz="1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01923" y="2202824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83814" y="2202819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57172" y="1233055"/>
              <a:ext cx="4752109" cy="4336473"/>
              <a:chOff x="4038600" y="1291070"/>
              <a:chExt cx="2914650" cy="2995180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371600"/>
                <a:ext cx="2914650" cy="2914650"/>
              </a:xfrm>
              <a:prstGeom prst="rect">
                <a:avLst/>
              </a:prstGeom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4358409" y="1291070"/>
                <a:ext cx="1968500" cy="291465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1074391" y="4544291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88236" y="4156373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Hypervisor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03551" y="2493830"/>
              <a:ext cx="1376386" cy="16071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/>
                <a:t>Virtual Machine</a:t>
              </a:r>
              <a:endParaRPr lang="en-US" sz="1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29909" y="3435938"/>
              <a:ext cx="1111484" cy="37190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Operating System</a:t>
              </a:r>
              <a:endParaRPr lang="en-US" sz="1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29904" y="3170534"/>
              <a:ext cx="1111484" cy="193963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Bins / libs</a:t>
              </a:r>
              <a:endParaRPr lang="en-US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43759" y="2590762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25650" y="2590757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30571" y="2507680"/>
              <a:ext cx="1376386" cy="160713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/>
                <a:t>Virtual Machine</a:t>
              </a:r>
              <a:endParaRPr lang="en-US" sz="1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56929" y="3449788"/>
              <a:ext cx="1111484" cy="37190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Operating System</a:t>
              </a:r>
              <a:endParaRPr lang="en-US" sz="1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56924" y="3184384"/>
              <a:ext cx="1111484" cy="193963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Bins / libs</a:t>
              </a:r>
              <a:endParaRPr lang="en-US" sz="1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70779" y="2604612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2670" y="2604607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788696" y="1233050"/>
              <a:ext cx="4752109" cy="4336473"/>
              <a:chOff x="4038600" y="1291070"/>
              <a:chExt cx="2914650" cy="2995180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371600"/>
                <a:ext cx="2914650" cy="2914650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4358409" y="1291070"/>
                <a:ext cx="1968500" cy="2914650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405915" y="4544286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19760" y="4156368"/>
              <a:ext cx="2832571" cy="339437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35075" y="2830071"/>
              <a:ext cx="1376386" cy="127088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Container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61428" y="3586173"/>
              <a:ext cx="1111484" cy="193963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Bins / libs</a:t>
              </a:r>
              <a:endParaRPr lang="en-US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75283" y="3006401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57174" y="3006396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62095" y="2830071"/>
              <a:ext cx="1376386" cy="1013574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Container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904163" y="3946393"/>
              <a:ext cx="1347018" cy="209982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Bins / libs</a:t>
              </a:r>
              <a:endParaRPr lang="en-US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02303" y="3020251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84194" y="3020246"/>
              <a:ext cx="515742" cy="510504"/>
            </a:xfrm>
            <a:prstGeom prst="rect">
              <a:avLst/>
            </a:prstGeom>
            <a:solidFill>
              <a:srgbClr val="1F4E79">
                <a:alpha val="80000"/>
              </a:srgb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App</a:t>
              </a:r>
              <a:endParaRPr 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36442" y="5417120"/>
              <a:ext cx="2153391" cy="376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Type 1 Hypervisor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09126" y="5430970"/>
              <a:ext cx="2153391" cy="376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Type 2 Hypervisor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98878" y="5430966"/>
              <a:ext cx="2002397" cy="3763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Linux Containers</a:t>
              </a:r>
              <a:endParaRPr lang="en-US" sz="1600" b="1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35055" y="926812"/>
            <a:ext cx="8495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Контейнеры разделяют ресурсы </a:t>
            </a:r>
            <a:r>
              <a:rPr lang="ru-RU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хостовой</a:t>
            </a:r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операционной системы, следовательно </a:t>
            </a:r>
          </a:p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Они легковесные, но имеют одинаковую версию ядра.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15495" y="1511587"/>
            <a:ext cx="2153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Контейнеры изолированные, но разделяют ядро и требуемые модули </a:t>
            </a:r>
            <a:r>
              <a:rPr lang="ru-RU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хостовой</a:t>
            </a:r>
            <a:r>
              <a:rPr lang="ru-RU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ОС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технологий </a:t>
            </a:r>
            <a:r>
              <a:rPr lang="en-US" dirty="0" smtClean="0"/>
              <a:t>LXC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036805" y="935426"/>
            <a:ext cx="6964195" cy="5084373"/>
            <a:chOff x="2549231" y="1726197"/>
            <a:chExt cx="5960231" cy="4691448"/>
          </a:xfrm>
        </p:grpSpPr>
        <p:sp>
          <p:nvSpPr>
            <p:cNvPr id="7" name="Rectangle 6"/>
            <p:cNvSpPr/>
            <p:nvPr/>
          </p:nvSpPr>
          <p:spPr>
            <a:xfrm>
              <a:off x="2549231" y="1726197"/>
              <a:ext cx="5960226" cy="2321625"/>
            </a:xfrm>
            <a:prstGeom prst="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49236" y="4050293"/>
              <a:ext cx="5960226" cy="1826336"/>
            </a:xfrm>
            <a:prstGeom prst="rect">
              <a:avLst/>
            </a:prstGeom>
            <a:solidFill>
              <a:schemeClr val="bg1">
                <a:lumMod val="95000"/>
                <a:alpha val="69804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Kernel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0292" y="4687909"/>
              <a:ext cx="5458690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Kernel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8502" y="4106213"/>
              <a:ext cx="5458690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System Call Interface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1677" y="5282269"/>
              <a:ext cx="5458690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Architecture Dependent Kernel Code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35532" y="3509277"/>
              <a:ext cx="5428210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GLIBC / Pseudo FS / User Space Tools &amp; Libs</a:t>
              </a:r>
              <a:endParaRPr lang="en-US" sz="1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35532" y="2917493"/>
              <a:ext cx="5426420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Linux Container Tooling</a:t>
              </a:r>
              <a:endParaRPr lang="en-US" sz="1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2120" y="2323133"/>
              <a:ext cx="2929832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Linux Container Commoditization</a:t>
              </a:r>
              <a:endParaRPr lang="en-US" sz="14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67200" y="1726197"/>
              <a:ext cx="4194752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Orchestration &amp; Management</a:t>
              </a:r>
              <a:endParaRPr lang="en-US" sz="1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36917" y="5876629"/>
              <a:ext cx="5458690" cy="541016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r"/>
              <a:r>
                <a:rPr lang="en-US" sz="1400" b="1" dirty="0" smtClean="0"/>
                <a:t>Hardware</a:t>
              </a:r>
              <a:endParaRPr lang="en-US" sz="1400" b="1" dirty="0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2555901" y="4221282"/>
              <a:ext cx="1540695" cy="30249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cgroups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3009638" y="4215507"/>
              <a:ext cx="1540695" cy="3140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namespaces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>
              <a:off x="3455291" y="4220119"/>
              <a:ext cx="1540695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chroots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3898642" y="4233969"/>
              <a:ext cx="1540695" cy="304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LSM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8" descr="https://www.openstack.org/themes/openstack/images/open-stack-cloud-computing-log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8223"/>
            <a:ext cx="762000" cy="30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10610"/>
            <a:ext cx="757125" cy="18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https://www.docker.io/static/img/homepage-docke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802" y="1724438"/>
            <a:ext cx="734198" cy="4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parallels.com/typo3conf/ext/parallels_template/i/parrallel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01" y="1143000"/>
            <a:ext cx="748099" cy="15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bvirt.org/libvirt-header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65" y="2324138"/>
            <a:ext cx="1504016" cy="3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penvz.org/i/openvz-logo-150px_new_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0"/>
            <a:ext cx="609600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000" y="2404646"/>
            <a:ext cx="41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lxc</a:t>
            </a: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управления </a:t>
            </a:r>
            <a:r>
              <a:rPr lang="en-US" dirty="0"/>
              <a:t>Linux(</a:t>
            </a:r>
            <a:r>
              <a:rPr lang="en-US" dirty="0" err="1"/>
              <a:t>cgroups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2362200"/>
          </a:xfrm>
        </p:spPr>
        <p:txBody>
          <a:bodyPr/>
          <a:lstStyle/>
          <a:p>
            <a:r>
              <a:rPr lang="ru-RU" sz="2400" dirty="0" smtClean="0"/>
              <a:t>Проблема</a:t>
            </a:r>
            <a:endParaRPr lang="en-US" sz="2400" dirty="0"/>
          </a:p>
          <a:p>
            <a:pPr lvl="1"/>
            <a:r>
              <a:rPr lang="ru-RU" sz="2000" dirty="0" smtClean="0"/>
              <a:t>Как можно контролировать и анализировать выполнение задач(процессов</a:t>
            </a:r>
            <a:r>
              <a:rPr lang="en-US" sz="2000" dirty="0" smtClean="0"/>
              <a:t>)?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ru-RU" sz="2400" dirty="0" smtClean="0"/>
              <a:t>Решение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ru-RU" sz="2400" dirty="0" smtClean="0"/>
              <a:t>группы управления </a:t>
            </a:r>
            <a:r>
              <a:rPr lang="en-US" sz="2400" dirty="0" smtClean="0"/>
              <a:t>(</a:t>
            </a:r>
            <a:r>
              <a:rPr lang="en-US" sz="2400" dirty="0" err="1" smtClean="0"/>
              <a:t>cgroups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1780" y="3124200"/>
            <a:ext cx="3831220" cy="3200400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cgroup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37696348"/>
              </p:ext>
            </p:extLst>
          </p:nvPr>
        </p:nvGraphicFramePr>
        <p:xfrm>
          <a:off x="4648200" y="3733800"/>
          <a:ext cx="421849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3556080"/>
            <a:ext cx="3429000" cy="2539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168275" algn="l"/>
              </a:tabLst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812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33413" indent="-169863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1688" indent="-16827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9963" indent="-168275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anose="020B0604020202020204" pitchFamily="34" charset="0"/>
              <a:buChar char="»"/>
              <a:tabLst>
                <a:tab pos="858838" algn="l"/>
              </a:tabLst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</a:rPr>
              <a:t>Доступ к устройствам</a:t>
            </a:r>
            <a:endParaRPr lang="en-US" sz="2200" dirty="0"/>
          </a:p>
          <a:p>
            <a:pPr lvl="1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</a:rPr>
              <a:t>Ограничения ресурсов</a:t>
            </a:r>
            <a:endParaRPr lang="en-US" sz="2200" dirty="0"/>
          </a:p>
          <a:p>
            <a:pPr lvl="1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</a:rPr>
              <a:t>Приоритеты</a:t>
            </a:r>
            <a:endParaRPr lang="en-US" sz="2200" dirty="0"/>
          </a:p>
          <a:p>
            <a:pPr lvl="1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</a:rPr>
              <a:t>Привязка</a:t>
            </a:r>
            <a:endParaRPr lang="en-US" sz="2200" dirty="0"/>
          </a:p>
          <a:p>
            <a:pPr lvl="1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</a:rPr>
              <a:t>Управление</a:t>
            </a:r>
            <a:endParaRPr lang="en-US" sz="2200" dirty="0" smtClean="0"/>
          </a:p>
          <a:p>
            <a:pPr lvl="1"/>
            <a:r>
              <a:rPr lang="ru-RU" sz="2200" dirty="0" smtClean="0">
                <a:solidFill>
                  <a:schemeClr val="tx2">
                    <a:lumMod val="50000"/>
                  </a:schemeClr>
                </a:solidFill>
              </a:rPr>
              <a:t>Вложенности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3505200" y="3498930"/>
            <a:ext cx="1143000" cy="2514600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</a:t>
            </a:r>
            <a:r>
              <a:rPr lang="en-US" dirty="0" smtClean="0"/>
              <a:t>Linux </a:t>
            </a:r>
            <a:r>
              <a:rPr lang="en-US" dirty="0" err="1"/>
              <a:t>cgroup</a:t>
            </a:r>
            <a:r>
              <a:rPr lang="en-US" dirty="0"/>
              <a:t>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710868"/>
              </p:ext>
            </p:extLst>
          </p:nvPr>
        </p:nvGraphicFramePr>
        <p:xfrm>
          <a:off x="381000" y="762000"/>
          <a:ext cx="8382000" cy="5919929"/>
        </p:xfrm>
        <a:graphic>
          <a:graphicData uri="http://schemas.openxmlformats.org/drawingml/2006/table">
            <a:tbl>
              <a:tblPr firstRow="1" bandRow="1"/>
              <a:tblGrid>
                <a:gridCol w="1295400"/>
                <a:gridCol w="7086600"/>
              </a:tblGrid>
              <a:tr h="3887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Подсистема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b="1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Контролируемые параметры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5831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blkio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71450" indent="-17145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Ограничение доступа к устройствам ввода/вывода. Группа на устройство.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Ограничения для блочных устройств как на количество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IO </a:t>
                      </a: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операций, так и на количество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IO</a:t>
                      </a: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операций за секунду.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80991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cpu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71450" indent="-17145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Лимитирует процессорное время(микросекунды или секунды) для группы процессов.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Лимит на время на одном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CPU.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Получение процессорного времени пропорционально приоритету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80991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cpuset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71450" indent="-17145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Доступ к группе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CPUs.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Возможность мигрировать между областями ОЗУ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Блокировки доступа к памяти, приоритеты и </a:t>
                      </a:r>
                      <a:r>
                        <a:rPr kumimoji="0" lang="ru-RU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тд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35635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devices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71450" indent="-17145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Определяет к каким устройствам есть доступ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35635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freezer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71450" indent="-17145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Приостанавливает/возобновляет работы группы процессов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5831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memory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71450" indent="-171450" algn="l" defTabSz="914400" rtl="0" eaLnBrk="1" latinLnBrk="0" hangingPunct="1">
                        <a:spcBef>
                          <a:spcPct val="20000"/>
                        </a:spcBef>
                        <a:defRPr sz="16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defRPr sz="1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defRPr sz="12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defRPr sz="1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Лимит памяти для группы(в байтах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Подкачка, контроль памяти и </a:t>
                      </a:r>
                      <a:r>
                        <a:rPr kumimoji="0" lang="ru-RU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тд</a:t>
                      </a: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583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hugetlb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Лимит использования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hugeTLB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страниц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Контроль использования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hugeTLB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группой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  <a:tr h="583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net_cls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Разделение пакетов по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id </a:t>
                      </a: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сети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 для пакетов группы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.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</a:tr>
              <a:tr h="356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net_prio</a:t>
                      </a: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  <a:ea typeface=""/>
                          <a:cs typeface=""/>
                        </a:defRPr>
                      </a:lvl9pPr>
                    </a:lstStyle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ru-R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Приоритет на сетевую активность на интерфейс.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16" marB="45716" horzOverflow="overflow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</a:t>
            </a:r>
            <a:r>
              <a:rPr lang="ru-RU" dirty="0" err="1"/>
              <a:t>псевдофайловой</a:t>
            </a:r>
            <a:r>
              <a:rPr lang="ru-RU" dirty="0"/>
              <a:t> системы </a:t>
            </a:r>
            <a:r>
              <a:rPr lang="en-US" dirty="0" smtClean="0"/>
              <a:t>Linux </a:t>
            </a:r>
            <a:r>
              <a:rPr lang="en-US" dirty="0" err="1" smtClean="0"/>
              <a:t>cgroups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13716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Псевдо </a:t>
            </a:r>
            <a:r>
              <a:rPr lang="ru-RU" sz="2000" dirty="0" err="1"/>
              <a:t>фс</a:t>
            </a:r>
            <a:r>
              <a:rPr lang="ru-RU" sz="2000" dirty="0"/>
              <a:t> </a:t>
            </a:r>
            <a:r>
              <a:rPr lang="en-US" sz="2000" dirty="0" smtClean="0"/>
              <a:t>Linux</a:t>
            </a:r>
            <a:r>
              <a:rPr lang="ru-RU" sz="2000" dirty="0" smtClean="0"/>
              <a:t> -</a:t>
            </a:r>
            <a:r>
              <a:rPr lang="en-US" sz="2000" dirty="0" smtClean="0"/>
              <a:t> </a:t>
            </a:r>
            <a:r>
              <a:rPr lang="ru-RU" sz="2000" dirty="0" smtClean="0"/>
              <a:t>интерфейс для</a:t>
            </a:r>
            <a:r>
              <a:rPr lang="en-US" sz="2000" dirty="0" smtClean="0"/>
              <a:t> cgroups</a:t>
            </a:r>
          </a:p>
          <a:p>
            <a:pPr lvl="1"/>
            <a:r>
              <a:rPr lang="ru-RU" sz="1800" dirty="0" smtClean="0"/>
              <a:t>Директория на каждую подсистему </a:t>
            </a:r>
            <a:r>
              <a:rPr lang="en-US" sz="1800" dirty="0" err="1" smtClean="0"/>
              <a:t>cgroup</a:t>
            </a:r>
            <a:endParaRPr lang="en-US" sz="1800" dirty="0" smtClean="0"/>
          </a:p>
          <a:p>
            <a:pPr lvl="1"/>
            <a:r>
              <a:rPr lang="ru-RU" sz="1800" dirty="0" smtClean="0"/>
              <a:t>Чтение </a:t>
            </a:r>
            <a:r>
              <a:rPr lang="en-US" sz="1800" dirty="0" smtClean="0"/>
              <a:t>/ </a:t>
            </a:r>
            <a:r>
              <a:rPr lang="ru-RU" sz="1800" dirty="0" smtClean="0"/>
              <a:t>запись в файл в директории своей группы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61249" y="1828800"/>
            <a:ext cx="3005951" cy="4885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472C4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/sys/fs/cgroup/my-lxc</a:t>
            </a:r>
          </a:p>
          <a:p>
            <a:endParaRPr lang="en-US" sz="1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|--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blkio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blkio.io_merged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blkio.io_queued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blkio.io_service_bytes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blkio.io_serviced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blkio.io_service_time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blkio.io_wait_time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blkio.reset_stats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blkio.sectors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blkio.throttle.io_service_bytes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blkio.throttle.io_serviced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blkio.throttle.read_bps_device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blkio.throttle.read_iops_device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blkio.throttle.write_bps_device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blkio.throttle.write_iops_device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blkio.time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blkio.weight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blkio.weight_device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cgroup.clone_children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cgroup.event_control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cgroup.procs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notify_on_release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release_agent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`-- tasks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|--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|-- ...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|--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`-- </a:t>
            </a: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</a:p>
          <a:p>
            <a:endParaRPr lang="en-US" sz="1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4282380" y="3027217"/>
            <a:ext cx="2728020" cy="1297777"/>
          </a:xfrm>
          <a:prstGeom prst="leftArrow">
            <a:avLst/>
          </a:prstGeom>
          <a:solidFill>
            <a:schemeClr val="tx2">
              <a:lumMod val="50000"/>
            </a:scheme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echo "8:16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1048576“ &gt; 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blkio.throttle.read_bps_device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82379" y="4343400"/>
            <a:ext cx="2728021" cy="1371600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blkio.weight_device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ev    weight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8:1    200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8:16   500 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165862"/>
            <a:ext cx="845128" cy="845128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389239662"/>
              </p:ext>
            </p:extLst>
          </p:nvPr>
        </p:nvGraphicFramePr>
        <p:xfrm>
          <a:off x="6849092" y="4010990"/>
          <a:ext cx="1990108" cy="1787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84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ФС </a:t>
            </a:r>
            <a:r>
              <a:rPr lang="en-US" dirty="0" smtClean="0"/>
              <a:t>Linux </a:t>
            </a:r>
            <a:r>
              <a:rPr lang="en-US" dirty="0" err="1" smtClean="0"/>
              <a:t>cgroups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4135-82FB-4454-A4EC-92D4E40D377D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10600" cy="582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92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строится </a:t>
            </a:r>
            <a:r>
              <a:rPr lang="ru-RU" dirty="0" err="1" smtClean="0"/>
              <a:t>контейер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12693"/>
            <a:ext cx="8305800" cy="506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E1B8-95D9-4AA0-B0EA-928B8CD18BD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OpenStackSummitPPTTemplate - Bode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Template.potx" id="{A65EA2B9-7281-4B0B-806D-865D3CCDC7BD}" vid="{DB5D5A54-84F2-4134-B510-069E17F4AD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</TotalTime>
  <Words>1323</Words>
  <Application>Microsoft Office PowerPoint</Application>
  <PresentationFormat>Экран (4:3)</PresentationFormat>
  <Paragraphs>451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ATLOpenStackSummitPPTTemplate - Boden</vt:lpstr>
      <vt:lpstr>Chart</vt:lpstr>
      <vt:lpstr>Linux Containers – Следущее поколение виртуальных машин для облака </vt:lpstr>
      <vt:lpstr>Определения</vt:lpstr>
      <vt:lpstr>Гипервизоры против Linux контейнеров</vt:lpstr>
      <vt:lpstr>Стек технологий LXC</vt:lpstr>
      <vt:lpstr>Группы управления Linux(cgroups)</vt:lpstr>
      <vt:lpstr>Подсистема Linux cgroup </vt:lpstr>
      <vt:lpstr>Интерфейс псевдофайловой системы Linux cgroups</vt:lpstr>
      <vt:lpstr>Структура ФС Linux cgroups</vt:lpstr>
      <vt:lpstr>Как строится контейер?</vt:lpstr>
      <vt:lpstr>Пространства имен</vt:lpstr>
      <vt:lpstr>Пространства имен Linux - концепция</vt:lpstr>
      <vt:lpstr>Linux пространства имен &amp; cgroups: Доступность</vt:lpstr>
      <vt:lpstr>Как строится контейнер?</vt:lpstr>
      <vt:lpstr>Linux chroot &amp; pivot_root</vt:lpstr>
      <vt:lpstr>Как строится контейнер?</vt:lpstr>
      <vt:lpstr>Безопасность системы Linux &amp; MAC</vt:lpstr>
      <vt:lpstr>Возможности Linux</vt:lpstr>
      <vt:lpstr>Другие меры безопасности</vt:lpstr>
      <vt:lpstr>Как строится контейнер?</vt:lpstr>
      <vt:lpstr>LXC Пропреитарные инструменты</vt:lpstr>
      <vt:lpstr>Гостевая ОС: как на железном сервере</vt:lpstr>
      <vt:lpstr>LXC Итоги</vt:lpstr>
      <vt:lpstr>LXC недостатки</vt:lpstr>
      <vt:lpstr>Использованная литература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lxc</dc:title>
  <dc:creator>Mihail Rusetskiy</dc:creator>
  <cp:lastModifiedBy>Миша</cp:lastModifiedBy>
  <cp:revision>298</cp:revision>
  <dcterms:created xsi:type="dcterms:W3CDTF">2014-05-01T15:33:20Z</dcterms:created>
  <dcterms:modified xsi:type="dcterms:W3CDTF">2017-03-08T22:01:28Z</dcterms:modified>
</cp:coreProperties>
</file>