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студент 4 курса ф-та ИТ Юранов В.В.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8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Heroku</a:t>
            </a:r>
            <a:r>
              <a:rPr lang="ru-RU" dirty="0"/>
              <a:t> — облачная </a:t>
            </a:r>
            <a:r>
              <a:rPr lang="ru-RU" dirty="0" err="1"/>
              <a:t>PaaS</a:t>
            </a:r>
            <a:r>
              <a:rPr lang="ru-RU" dirty="0"/>
              <a:t>-платформа, поддерживающая ряд языков программирования. Компанией </a:t>
            </a:r>
            <a:r>
              <a:rPr lang="ru-RU" dirty="0" err="1"/>
              <a:t>Heroku</a:t>
            </a:r>
            <a:r>
              <a:rPr lang="ru-RU" dirty="0"/>
              <a:t> владеет </a:t>
            </a:r>
            <a:r>
              <a:rPr lang="ru-RU" dirty="0" smtClean="0"/>
              <a:t>Salesforce.com.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0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Platform</a:t>
            </a:r>
            <a:r>
              <a:rPr lang="ru-RU" b="1" dirty="0"/>
              <a:t> </a:t>
            </a:r>
            <a:r>
              <a:rPr lang="ru-RU" b="1" dirty="0" err="1"/>
              <a:t>as</a:t>
            </a:r>
            <a:r>
              <a:rPr lang="ru-RU" b="1" dirty="0"/>
              <a:t> a </a:t>
            </a:r>
            <a:r>
              <a:rPr lang="ru-RU" b="1" dirty="0" err="1"/>
              <a:t>Service</a:t>
            </a:r>
            <a:r>
              <a:rPr lang="ru-RU" dirty="0"/>
              <a:t> (</a:t>
            </a:r>
            <a:r>
              <a:rPr lang="ru-RU" dirty="0" err="1"/>
              <a:t>PaaS</a:t>
            </a:r>
            <a:r>
              <a:rPr lang="ru-RU" dirty="0"/>
              <a:t>, «платформа как услуга») — модель предоставления облачных вычислений, при которой потребитель получает доступ к использованию информационно-технологических платформ: операционных систем, систем управления базами данных, связующему программному обеспечению, средствам разработки и тестирования, размещённым у облачного провайдера.</a:t>
            </a:r>
          </a:p>
        </p:txBody>
      </p:sp>
    </p:spTree>
    <p:extLst>
      <p:ext uri="{BB962C8B-B14F-4D97-AF65-F5344CB8AC3E}">
        <p14:creationId xmlns:p14="http://schemas.microsoft.com/office/powerpoint/2010/main" val="299675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Джеймс </a:t>
            </a:r>
            <a:r>
              <a:rPr lang="ru-RU" dirty="0" err="1"/>
              <a:t>Линденбаун</a:t>
            </a:r>
            <a:r>
              <a:rPr lang="ru-RU" dirty="0"/>
              <a:t>, Адам </a:t>
            </a:r>
            <a:r>
              <a:rPr lang="ru-RU" dirty="0" err="1"/>
              <a:t>Уиггинс</a:t>
            </a:r>
            <a:r>
              <a:rPr lang="ru-RU" dirty="0"/>
              <a:t> и Орион Генри основали </a:t>
            </a:r>
            <a:r>
              <a:rPr lang="ru-RU" dirty="0" err="1"/>
              <a:t>Heroku</a:t>
            </a:r>
            <a:r>
              <a:rPr lang="ru-RU" dirty="0"/>
              <a:t> в 2007 году в поддержку проектов, основанных на </a:t>
            </a:r>
            <a:r>
              <a:rPr lang="en-US" dirty="0" smtClean="0"/>
              <a:t>Rack. </a:t>
            </a:r>
            <a:r>
              <a:rPr lang="ru-RU" dirty="0" smtClean="0"/>
              <a:t>8 </a:t>
            </a:r>
            <a:r>
              <a:rPr lang="ru-RU" dirty="0"/>
              <a:t>декабря 2010 года компания Salesforce.com купила </a:t>
            </a:r>
            <a:r>
              <a:rPr lang="ru-RU" dirty="0" err="1"/>
              <a:t>Heroku</a:t>
            </a:r>
            <a:r>
              <a:rPr lang="ru-RU" dirty="0"/>
              <a:t>, сделав её своей дочерней компанией. 12 июля 2011 года </a:t>
            </a:r>
            <a:r>
              <a:rPr lang="ru-RU" dirty="0" err="1" smtClean="0"/>
              <a:t>Юкихиро</a:t>
            </a:r>
            <a:r>
              <a:rPr lang="ru-RU" dirty="0" smtClean="0"/>
              <a:t> </a:t>
            </a:r>
            <a:r>
              <a:rPr lang="ru-RU" dirty="0" err="1" smtClean="0"/>
              <a:t>Мацумото</a:t>
            </a:r>
            <a:r>
              <a:rPr lang="ru-RU" dirty="0" smtClean="0"/>
              <a:t>, </a:t>
            </a:r>
            <a:r>
              <a:rPr lang="ru-RU" dirty="0"/>
              <a:t>создатель языка программирования </a:t>
            </a:r>
            <a:r>
              <a:rPr lang="en-US" dirty="0" smtClean="0"/>
              <a:t>Ruby</a:t>
            </a:r>
            <a:r>
              <a:rPr lang="ru-RU" dirty="0" smtClean="0"/>
              <a:t>, </a:t>
            </a:r>
            <a:r>
              <a:rPr lang="ru-RU" dirty="0"/>
              <a:t>пришёл в компанию на должность ведущего </a:t>
            </a:r>
            <a:r>
              <a:rPr lang="ru-RU" dirty="0" smtClean="0"/>
              <a:t>инженера. </a:t>
            </a:r>
            <a:r>
              <a:rPr lang="ru-RU" dirty="0"/>
              <a:t>В этом же месяце </a:t>
            </a:r>
            <a:r>
              <a:rPr lang="ru-RU" dirty="0" err="1"/>
              <a:t>Heroku</a:t>
            </a:r>
            <a:r>
              <a:rPr lang="ru-RU" dirty="0"/>
              <a:t> внедрила </a:t>
            </a:r>
            <a:r>
              <a:rPr lang="ru-RU" dirty="0" smtClean="0"/>
              <a:t>поддержку</a:t>
            </a:r>
            <a:r>
              <a:rPr lang="en-US" dirty="0" smtClean="0"/>
              <a:t> </a:t>
            </a:r>
            <a:r>
              <a:rPr lang="ru-RU" dirty="0" smtClean="0"/>
              <a:t>Node.js</a:t>
            </a:r>
            <a:r>
              <a:rPr lang="ru-RU" dirty="0"/>
              <a:t> и </a:t>
            </a:r>
            <a:r>
              <a:rPr lang="ru-RU" dirty="0" err="1" smtClean="0"/>
              <a:t>Clojure</a:t>
            </a:r>
            <a:r>
              <a:rPr lang="ru-RU" dirty="0" smtClean="0"/>
              <a:t>. </a:t>
            </a:r>
            <a:r>
              <a:rPr lang="ru-RU" dirty="0"/>
              <a:t>15 сентября 2011 года </a:t>
            </a:r>
            <a:r>
              <a:rPr lang="ru-RU" dirty="0" err="1"/>
              <a:t>Heroku</a:t>
            </a:r>
            <a:r>
              <a:rPr lang="ru-RU" dirty="0"/>
              <a:t> и </a:t>
            </a:r>
            <a:r>
              <a:rPr lang="ru-RU" dirty="0" err="1" smtClean="0"/>
              <a:t>Facebook</a:t>
            </a:r>
            <a:r>
              <a:rPr lang="ru-RU" dirty="0"/>
              <a:t> представили новую опцию «</a:t>
            </a:r>
            <a:r>
              <a:rPr lang="ru-RU" dirty="0" err="1"/>
              <a:t>Heroku</a:t>
            </a:r>
            <a:r>
              <a:rPr lang="ru-RU" dirty="0"/>
              <a:t> для </a:t>
            </a:r>
            <a:r>
              <a:rPr lang="ru-RU" dirty="0" err="1"/>
              <a:t>Facebook</a:t>
            </a:r>
            <a:r>
              <a:rPr lang="ru-RU" dirty="0" smtClean="0"/>
              <a:t>». </a:t>
            </a:r>
            <a:r>
              <a:rPr lang="ru-RU" dirty="0" err="1"/>
              <a:t>Heroku</a:t>
            </a:r>
            <a:r>
              <a:rPr lang="ru-RU" dirty="0"/>
              <a:t> также предоставляет поддержку таких систем управления базами данных, как </a:t>
            </a:r>
            <a:r>
              <a:rPr lang="ru-RU" dirty="0" err="1" smtClean="0"/>
              <a:t>Cloudant</a:t>
            </a:r>
            <a:r>
              <a:rPr lang="ru-RU" dirty="0" smtClean="0"/>
              <a:t>,</a:t>
            </a:r>
            <a:r>
              <a:rPr lang="ru-RU" dirty="0"/>
              <a:t> </a:t>
            </a:r>
            <a:r>
              <a:rPr lang="ru-RU" dirty="0" err="1" smtClean="0"/>
              <a:t>Membase</a:t>
            </a:r>
            <a:r>
              <a:rPr lang="ru-RU" dirty="0" smtClean="0"/>
              <a:t>,</a:t>
            </a:r>
            <a:r>
              <a:rPr lang="ru-RU" dirty="0"/>
              <a:t> </a:t>
            </a:r>
            <a:r>
              <a:rPr lang="ru-RU" dirty="0" err="1"/>
              <a:t>MongoDB</a:t>
            </a:r>
            <a:r>
              <a:rPr lang="ru-RU" dirty="0"/>
              <a:t> и </a:t>
            </a:r>
            <a:r>
              <a:rPr lang="ru-RU" dirty="0" err="1" smtClean="0"/>
              <a:t>Redis</a:t>
            </a:r>
            <a:r>
              <a:rPr lang="ru-RU" dirty="0" smtClean="0"/>
              <a:t>, </a:t>
            </a:r>
            <a:r>
              <a:rPr lang="ru-RU" dirty="0"/>
              <a:t>помимо основной —</a:t>
            </a:r>
            <a:r>
              <a:rPr lang="ru-RU" dirty="0" err="1" smtClean="0"/>
              <a:t>PostgreSQL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4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Приложения, работающие на </a:t>
            </a:r>
            <a:r>
              <a:rPr lang="ru-RU" dirty="0" err="1"/>
              <a:t>Heroku</a:t>
            </a:r>
            <a:r>
              <a:rPr lang="ru-RU" dirty="0"/>
              <a:t>, используют также DNS-сервер </a:t>
            </a:r>
            <a:r>
              <a:rPr lang="ru-RU" dirty="0" err="1"/>
              <a:t>Heroku</a:t>
            </a:r>
            <a:r>
              <a:rPr lang="ru-RU" dirty="0"/>
              <a:t> (обычно приложения имеют доменное имя вида «</a:t>
            </a:r>
            <a:r>
              <a:rPr lang="ru-RU" i="1" dirty="0"/>
              <a:t>имя_приложения</a:t>
            </a:r>
            <a:r>
              <a:rPr lang="ru-RU" dirty="0"/>
              <a:t>.herokuapp.com»). Для каждого приложения выделяется несколько независимых виртуальных процессов, которые называются «</a:t>
            </a:r>
            <a:r>
              <a:rPr lang="ru-RU" dirty="0" err="1"/>
              <a:t>dynos</a:t>
            </a:r>
            <a:r>
              <a:rPr lang="ru-RU" dirty="0"/>
              <a:t>». Они распределены по специальной виртуальной сетке («</a:t>
            </a:r>
            <a:r>
              <a:rPr lang="ru-RU" dirty="0" err="1"/>
              <a:t>dynos</a:t>
            </a:r>
            <a:r>
              <a:rPr lang="ru-RU" dirty="0"/>
              <a:t> </a:t>
            </a:r>
            <a:r>
              <a:rPr lang="ru-RU" dirty="0" err="1"/>
              <a:t>grid</a:t>
            </a:r>
            <a:r>
              <a:rPr lang="ru-RU" dirty="0"/>
              <a:t>»), которая состоит из нескольких </a:t>
            </a:r>
            <a:r>
              <a:rPr lang="ru-RU" dirty="0" smtClean="0"/>
              <a:t>серверов. </a:t>
            </a:r>
            <a:r>
              <a:rPr lang="ru-RU" dirty="0" err="1"/>
              <a:t>Heroku</a:t>
            </a:r>
            <a:r>
              <a:rPr lang="ru-RU" dirty="0"/>
              <a:t> также имеет систему контроля версий </a:t>
            </a:r>
            <a:r>
              <a:rPr lang="ru-RU" dirty="0" err="1" smtClean="0"/>
              <a:t>Git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8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runtime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Ваши приложения выполняются внутри смарт-контейнеров в полностью управляемой среде выполнения. Они обрабатывают все критические для производства конфигурации, оркестровки, балансировки нагрузки, обходы отказа, безопасности и многое другое.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5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eveloper </a:t>
            </a:r>
            <a:r>
              <a:rPr lang="en-US" dirty="0"/>
              <a:t>E</a:t>
            </a:r>
            <a:r>
              <a:rPr lang="en-US" dirty="0" smtClean="0"/>
              <a:t>xperience (dx)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Developer Experience</a:t>
            </a:r>
            <a:r>
              <a:rPr lang="ru-RU" u="sng" dirty="0"/>
              <a:t> </a:t>
            </a:r>
            <a:r>
              <a:rPr lang="ru-RU" u="sng" dirty="0" err="1"/>
              <a:t>Heroku</a:t>
            </a:r>
            <a:r>
              <a:rPr lang="ru-RU" dirty="0"/>
              <a:t> </a:t>
            </a:r>
            <a:r>
              <a:rPr lang="ru-RU" dirty="0" smtClean="0"/>
              <a:t>представляет </a:t>
            </a:r>
            <a:r>
              <a:rPr lang="ru-RU" dirty="0"/>
              <a:t>собой приложение-ориентированный подход к поставке программного обеспечения, так что разработчики могут сосредоточиться на создании и непрерывном развитии приложения, не отвлекаясь на сервера или инфраструктуру. Разработчики могут развернуть приложение непосредственно с помощью популярных инструментов, таких как </a:t>
            </a:r>
            <a:r>
              <a:rPr lang="ru-RU" dirty="0" err="1"/>
              <a:t>Git</a:t>
            </a:r>
            <a:r>
              <a:rPr lang="ru-RU" dirty="0"/>
              <a:t>, </a:t>
            </a:r>
            <a:r>
              <a:rPr lang="ru-RU" dirty="0" err="1"/>
              <a:t>GitHub</a:t>
            </a:r>
            <a:r>
              <a:rPr lang="ru-RU" dirty="0"/>
              <a:t> или </a:t>
            </a:r>
            <a:r>
              <a:rPr lang="en-US" dirty="0"/>
              <a:t>continuously </a:t>
            </a:r>
            <a:r>
              <a:rPr lang="ru-RU" dirty="0" smtClean="0"/>
              <a:t>(</a:t>
            </a:r>
            <a:r>
              <a:rPr lang="ru-RU" dirty="0"/>
              <a:t>CI) систем интеграции. Интуитивная веб-базированная панель управления позволяет легко управлять приложением и получить большую видимость в представлении</a:t>
            </a:r>
            <a:r>
              <a:rPr lang="ru-RU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446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Награды и достижения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ru-RU" dirty="0"/>
              <a:t>утверждает, что предоставляет наибольшее количество разнообразных решений </a:t>
            </a:r>
            <a:r>
              <a:rPr lang="en-US" dirty="0"/>
              <a:t>NoSQL </a:t>
            </a:r>
            <a:r>
              <a:rPr lang="ru-RU" dirty="0"/>
              <a:t>на рынке информационных технологий, а также считается «платформой-полиглотом».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ru-RU" dirty="0"/>
              <a:t>оказалась в списке «</a:t>
            </a:r>
            <a:r>
              <a:rPr lang="en-US" dirty="0"/>
              <a:t>Dow Jones </a:t>
            </a:r>
            <a:r>
              <a:rPr lang="en-US" dirty="0" err="1"/>
              <a:t>FASTech</a:t>
            </a:r>
            <a:r>
              <a:rPr lang="en-US" dirty="0"/>
              <a:t> 50 Start-ups to Watch». </a:t>
            </a:r>
            <a:r>
              <a:rPr lang="ru-RU" dirty="0"/>
              <a:t>В апреле 2010 года </a:t>
            </a:r>
            <a:r>
              <a:rPr lang="en-US" dirty="0" smtClean="0"/>
              <a:t>Gartner</a:t>
            </a:r>
            <a:r>
              <a:rPr lang="ru-RU" dirty="0" smtClean="0"/>
              <a:t> присвоил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ru-RU" dirty="0"/>
              <a:t>статус «</a:t>
            </a:r>
            <a:r>
              <a:rPr lang="en-US" dirty="0"/>
              <a:t>Cool Vendor in Application Platforms as a Service</a:t>
            </a:r>
            <a:r>
              <a:rPr lang="en-US" dirty="0" smtClean="0"/>
              <a:t>».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ru-RU" dirty="0"/>
              <a:t>также попала в список «</a:t>
            </a:r>
            <a:r>
              <a:rPr lang="en-US" dirty="0"/>
              <a:t>Top 10 Cloud Computing Services for 2010», </a:t>
            </a:r>
            <a:r>
              <a:rPr lang="ru-RU" dirty="0"/>
              <a:t>опубликованный </a:t>
            </a:r>
            <a:r>
              <a:rPr lang="en-US" dirty="0" err="1" smtClean="0"/>
              <a:t>ReadWriteWeb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3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Что такое </a:t>
            </a:r>
            <a:r>
              <a:rPr lang="en-US" dirty="0" smtClean="0"/>
              <a:t>PaaS-</a:t>
            </a:r>
            <a:r>
              <a:rPr lang="ru-RU" dirty="0" smtClean="0"/>
              <a:t>платформа?</a:t>
            </a:r>
          </a:p>
          <a:p>
            <a:r>
              <a:rPr lang="ru-RU" dirty="0" smtClean="0"/>
              <a:t>2) Какие языки поддерживает </a:t>
            </a:r>
            <a:r>
              <a:rPr lang="en-US" dirty="0" err="1" smtClean="0"/>
              <a:t>Heroku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ru-RU" dirty="0" smtClean="0"/>
              <a:t>3)</a:t>
            </a:r>
            <a:r>
              <a:rPr lang="en-US" dirty="0" smtClean="0"/>
              <a:t> </a:t>
            </a:r>
            <a:r>
              <a:rPr lang="ru-RU" dirty="0" smtClean="0"/>
              <a:t>Какой сервер используют приложения, работающие на </a:t>
            </a:r>
            <a:r>
              <a:rPr lang="en-US" dirty="0" err="1" smtClean="0"/>
              <a:t>Heroku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755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TM03457503[[fn=Цитируемая]]</Template>
  <TotalTime>98</TotalTime>
  <Words>183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Цитаты</vt:lpstr>
      <vt:lpstr>Heroku</vt:lpstr>
      <vt:lpstr>Heroku</vt:lpstr>
      <vt:lpstr>PaaS</vt:lpstr>
      <vt:lpstr>История</vt:lpstr>
      <vt:lpstr>Принципы работы</vt:lpstr>
      <vt:lpstr>Heroku runtime </vt:lpstr>
      <vt:lpstr>Heroku Developer Experience (dx)</vt:lpstr>
      <vt:lpstr>Награды и достижения</vt:lpstr>
      <vt:lpstr>Вопросы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Heroku</dc:title>
  <dc:creator>Vitalik Juranov</dc:creator>
  <cp:lastModifiedBy>Vitalik Juranov</cp:lastModifiedBy>
  <cp:revision>12</cp:revision>
  <dcterms:created xsi:type="dcterms:W3CDTF">2017-02-09T22:10:59Z</dcterms:created>
  <dcterms:modified xsi:type="dcterms:W3CDTF">2017-03-14T16:24:43Z</dcterms:modified>
</cp:coreProperties>
</file>