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60" r:id="rId5"/>
    <p:sldId id="259" r:id="rId6"/>
    <p:sldId id="261" r:id="rId7"/>
    <p:sldId id="258" r:id="rId8"/>
    <p:sldId id="262" r:id="rId9"/>
    <p:sldId id="263" r:id="rId10"/>
    <p:sldId id="264" r:id="rId11"/>
    <p:sldId id="265" r:id="rId12"/>
    <p:sldId id="268" r:id="rId13"/>
    <p:sldId id="267" r:id="rId14"/>
    <p:sldId id="269" r:id="rId15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0"/>
  </p:normalViewPr>
  <p:slideViewPr>
    <p:cSldViewPr>
      <p:cViewPr varScale="1">
        <p:scale>
          <a:sx n="86" d="100"/>
          <a:sy n="86" d="100"/>
        </p:scale>
        <p:origin x="13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charset="0"/>
              </a:defRPr>
            </a:lvl1pPr>
          </a:lstStyle>
          <a:p>
            <a:endParaRPr lang="ru-RU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charset="0"/>
              </a:defRPr>
            </a:lvl1pPr>
          </a:lstStyle>
          <a:p>
            <a:endParaRPr lang="ru-RU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charset="0"/>
              </a:defRPr>
            </a:lvl1pPr>
          </a:lstStyle>
          <a:p>
            <a:endParaRPr lang="ru-RU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charset="0"/>
              </a:defRPr>
            </a:lvl1pPr>
          </a:lstStyle>
          <a:p>
            <a:fld id="{CA2CDD77-7F2B-4412-BF84-68F56F32400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595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charset="0"/>
              </a:defRPr>
            </a:lvl1pPr>
          </a:lstStyle>
          <a:p>
            <a:endParaRPr lang="ru-RU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charset="0"/>
              </a:defRPr>
            </a:lvl1pPr>
          </a:lstStyle>
          <a:p>
            <a:endParaRPr lang="ru-RU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charset="0"/>
              </a:defRPr>
            </a:lvl1pPr>
          </a:lstStyle>
          <a:p>
            <a:endParaRPr lang="ru-RU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charset="0"/>
              </a:defRPr>
            </a:lvl1pPr>
          </a:lstStyle>
          <a:p>
            <a:fld id="{F37BAF75-4E80-4FCF-AAA0-52893550E64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501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AEA2D-4539-452B-9481-8F160A25DF1C}" type="slidenum">
              <a:rPr lang="ru-RU"/>
              <a:pPr/>
              <a:t>12</a:t>
            </a:fld>
            <a:endParaRPr lang="ru-RU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53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2135188"/>
            <a:ext cx="5181600" cy="1827212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33800" y="4038600"/>
            <a:ext cx="5176838" cy="10668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800">
                <a:solidFill>
                  <a:srgbClr val="000000"/>
                </a:solidFill>
              </a:defRPr>
            </a:lvl1pPr>
          </a:lstStyle>
          <a:p>
            <a:endParaRPr lang="ru-RU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800"/>
            </a:lvl1pPr>
          </a:lstStyle>
          <a:p>
            <a:endParaRPr lang="ru-RU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800"/>
            </a:lvl1pPr>
          </a:lstStyle>
          <a:p>
            <a:fld id="{5BD10AC9-6396-4340-9F8E-7C16EC332FA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0B0A3-48A5-4348-8941-1AC2F4E6C9A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95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05650" y="228600"/>
            <a:ext cx="1733550" cy="5867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228600"/>
            <a:ext cx="504825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FBB99-14B5-499C-BCFB-9535C4C485E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84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3E7ED-5278-45E8-BCFD-319F4C53605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39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EF6931-E2E8-4448-AF3E-32CE22D2CB8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13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447800"/>
            <a:ext cx="3390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D75CF3-B8AA-47BB-9B72-30CD7C96C90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76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2B669-1B69-4B69-BE46-0B03245FF37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ED261-9B59-45B8-9CE5-2274097C717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8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4E9A0-5025-40EE-8DD7-D9C656EADAC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22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BC92DC-F855-4E9E-B399-69EB3B9003C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63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A4B58-C26E-4E90-B236-9AF1F75C0BB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80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228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1447800"/>
            <a:ext cx="6934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95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fld id="{13A95E66-AAE4-4F83-84BC-554D72929571}" type="slidenum">
              <a:rPr lang="ru-RU"/>
              <a:pPr/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2400"/>
        </a:lnSpc>
        <a:spcBef>
          <a:spcPts val="16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incubat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yablyk.com/646667-preimushhestvo-icloud-drive-pered-dropbox-i-google-drive-finansovyj-aspek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44008" y="1412776"/>
            <a:ext cx="3646512" cy="1613520"/>
          </a:xfrm>
        </p:spPr>
        <p:txBody>
          <a:bodyPr/>
          <a:lstStyle/>
          <a:p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iCloud</a:t>
            </a:r>
            <a:endParaRPr lang="ru-RU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70525" y="5589240"/>
            <a:ext cx="3573475" cy="1008112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Подготовила Орлова Маша</a:t>
            </a:r>
          </a:p>
          <a:p>
            <a:pPr algn="r"/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ФИТ 4 курс 2 группа 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smtClean="0"/>
              <a:t>iCloud</a:t>
            </a:r>
            <a:endParaRPr lang="ru-RU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64" y="1295400"/>
            <a:ext cx="7596336" cy="5089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Если будет интересно узнать больше о </a:t>
            </a:r>
            <a:r>
              <a:rPr lang="en-US" dirty="0" err="1" smtClean="0"/>
              <a:t>Api</a:t>
            </a:r>
            <a:r>
              <a:rPr lang="ru-RU" dirty="0" smtClean="0"/>
              <a:t>, можно посмотреть здесь…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https://www.reincubate.com/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8330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Вопросы на экзамен:</a:t>
            </a:r>
            <a:endParaRPr lang="ru-RU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400" dirty="0" smtClean="0"/>
              <a:t>Что из себя представляет </a:t>
            </a:r>
            <a:r>
              <a:rPr lang="en-US" sz="2400" dirty="0" smtClean="0"/>
              <a:t>iCloud?</a:t>
            </a:r>
          </a:p>
          <a:p>
            <a:r>
              <a:rPr lang="ru-RU" sz="2400" dirty="0" smtClean="0"/>
              <a:t>Основные функции и возможности </a:t>
            </a:r>
            <a:r>
              <a:rPr lang="en-US" sz="2400" dirty="0" smtClean="0"/>
              <a:t>iCloud</a:t>
            </a:r>
          </a:p>
          <a:p>
            <a:r>
              <a:rPr lang="ru-RU" sz="2400" dirty="0" smtClean="0"/>
              <a:t>Отличия </a:t>
            </a:r>
            <a:r>
              <a:rPr lang="en-US" sz="2400" dirty="0" smtClean="0"/>
              <a:t>iCloud </a:t>
            </a:r>
            <a:r>
              <a:rPr lang="ru-RU" sz="2400" dirty="0" smtClean="0"/>
              <a:t>от других облачных хранилищ данных</a:t>
            </a:r>
            <a:endParaRPr lang="en-US" sz="2400" dirty="0" smtClean="0"/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84784"/>
            <a:ext cx="7350569" cy="3816424"/>
          </a:xfrm>
        </p:spPr>
      </p:pic>
    </p:spTree>
    <p:extLst>
      <p:ext uri="{BB962C8B-B14F-4D97-AF65-F5344CB8AC3E}">
        <p14:creationId xmlns:p14="http://schemas.microsoft.com/office/powerpoint/2010/main" val="58460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60" y="-171400"/>
            <a:ext cx="9143999" cy="7417161"/>
          </a:xfrm>
          <a:prstGeom prst="rect">
            <a:avLst/>
          </a:prstGeom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38230"/>
            <a:ext cx="6934200" cy="1066800"/>
          </a:xfrm>
        </p:spPr>
        <p:txBody>
          <a:bodyPr/>
          <a:lstStyle/>
          <a:p>
            <a:pPr algn="ctr"/>
            <a:r>
              <a:rPr lang="ru-RU" dirty="0" smtClean="0"/>
              <a:t>Что же такое </a:t>
            </a:r>
            <a:r>
              <a:rPr lang="ru-RU" b="1" dirty="0" err="1" smtClean="0"/>
              <a:t>iCloud</a:t>
            </a:r>
            <a:r>
              <a:rPr lang="ru-RU" b="1" dirty="0" smtClean="0"/>
              <a:t>?</a:t>
            </a:r>
            <a:endParaRPr lang="ru-RU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899" y="2186381"/>
            <a:ext cx="6934200" cy="4648200"/>
          </a:xfrm>
        </p:spPr>
        <p:txBody>
          <a:bodyPr/>
          <a:lstStyle/>
          <a:p>
            <a:r>
              <a:rPr lang="ru-RU" b="1" dirty="0" err="1">
                <a:solidFill>
                  <a:schemeClr val="bg2"/>
                </a:solidFill>
              </a:rPr>
              <a:t>iCloud</a:t>
            </a:r>
            <a:r>
              <a:rPr lang="ru-RU" dirty="0">
                <a:solidFill>
                  <a:schemeClr val="bg2"/>
                </a:solidFill>
              </a:rPr>
              <a:t> — интернет-сервис с поддержкой </a:t>
            </a:r>
            <a:r>
              <a:rPr lang="ru-RU" dirty="0" err="1">
                <a:solidFill>
                  <a:schemeClr val="bg2"/>
                </a:solidFill>
              </a:rPr>
              <a:t>push</a:t>
            </a:r>
            <a:r>
              <a:rPr lang="ru-RU" dirty="0">
                <a:solidFill>
                  <a:schemeClr val="bg2"/>
                </a:solidFill>
              </a:rPr>
              <a:t>-технологий, созданный компанией </a:t>
            </a:r>
            <a:r>
              <a:rPr lang="ru-RU" dirty="0" err="1">
                <a:solidFill>
                  <a:schemeClr val="bg2"/>
                </a:solidFill>
              </a:rPr>
              <a:t>Apple</a:t>
            </a:r>
            <a:r>
              <a:rPr lang="ru-RU" dirty="0">
                <a:solidFill>
                  <a:schemeClr val="bg2"/>
                </a:solidFill>
              </a:rPr>
              <a:t>. Сервис создан в качестве замены платного онлайн-хранилища </a:t>
            </a:r>
            <a:r>
              <a:rPr lang="ru-RU" dirty="0" err="1">
                <a:solidFill>
                  <a:schemeClr val="bg2"/>
                </a:solidFill>
              </a:rPr>
              <a:t>MobileMe</a:t>
            </a:r>
            <a:r>
              <a:rPr lang="ru-RU" dirty="0" smtClean="0">
                <a:solidFill>
                  <a:schemeClr val="bg2"/>
                </a:solidFill>
              </a:rPr>
              <a:t>.</a:t>
            </a:r>
          </a:p>
          <a:p>
            <a:r>
              <a:rPr lang="ru-RU" dirty="0" err="1">
                <a:solidFill>
                  <a:schemeClr val="bg2"/>
                </a:solidFill>
              </a:rPr>
              <a:t>iCloud</a:t>
            </a:r>
            <a:r>
              <a:rPr lang="ru-RU" dirty="0">
                <a:solidFill>
                  <a:schemeClr val="bg2"/>
                </a:solidFill>
              </a:rPr>
              <a:t> работает на серверах </a:t>
            </a:r>
            <a:r>
              <a:rPr lang="ru-RU" dirty="0" err="1">
                <a:solidFill>
                  <a:schemeClr val="bg2"/>
                </a:solidFill>
              </a:rPr>
              <a:t>Microsoft</a:t>
            </a:r>
            <a:r>
              <a:rPr lang="ru-RU" dirty="0">
                <a:solidFill>
                  <a:schemeClr val="bg2"/>
                </a:solidFill>
              </a:rPr>
              <a:t> </a:t>
            </a:r>
            <a:r>
              <a:rPr lang="ru-RU" dirty="0" err="1">
                <a:solidFill>
                  <a:schemeClr val="bg2"/>
                </a:solidFill>
              </a:rPr>
              <a:t>Azure</a:t>
            </a:r>
            <a:r>
              <a:rPr lang="ru-RU" dirty="0">
                <a:solidFill>
                  <a:schemeClr val="bg2"/>
                </a:solidFill>
              </a:rPr>
              <a:t> и </a:t>
            </a:r>
            <a:r>
              <a:rPr lang="ru-RU" dirty="0" err="1">
                <a:solidFill>
                  <a:schemeClr val="bg2"/>
                </a:solidFill>
              </a:rPr>
              <a:t>Amazon</a:t>
            </a:r>
            <a:r>
              <a:rPr lang="ru-RU" dirty="0">
                <a:solidFill>
                  <a:schemeClr val="bg2"/>
                </a:solidFill>
              </a:rPr>
              <a:t> </a:t>
            </a:r>
            <a:r>
              <a:rPr lang="ru-RU" dirty="0" err="1">
                <a:solidFill>
                  <a:schemeClr val="bg2"/>
                </a:solidFill>
              </a:rPr>
              <a:t>Web</a:t>
            </a:r>
            <a:r>
              <a:rPr lang="ru-RU" dirty="0">
                <a:solidFill>
                  <a:schemeClr val="bg2"/>
                </a:solidFill>
              </a:rPr>
              <a:t> </a:t>
            </a:r>
            <a:r>
              <a:rPr lang="ru-RU" dirty="0" err="1">
                <a:solidFill>
                  <a:schemeClr val="bg2"/>
                </a:solidFill>
              </a:rPr>
              <a:t>Services</a:t>
            </a:r>
            <a:r>
              <a:rPr lang="ru-RU" dirty="0" smtClean="0">
                <a:solidFill>
                  <a:schemeClr val="bg2"/>
                </a:solidFill>
              </a:rPr>
              <a:t>.</a:t>
            </a:r>
            <a:endParaRPr lang="ru-RU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Для чего нужен </a:t>
            </a:r>
            <a:r>
              <a:rPr lang="en-US" b="1" dirty="0"/>
              <a:t>iCloud</a:t>
            </a:r>
            <a:r>
              <a:rPr lang="en-US" b="1" dirty="0" smtClean="0"/>
              <a:t>?</a:t>
            </a:r>
            <a:endParaRPr lang="ru-RU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6934200" cy="5149552"/>
          </a:xfrm>
        </p:spPr>
        <p:txBody>
          <a:bodyPr/>
          <a:lstStyle/>
          <a:p>
            <a:r>
              <a:rPr lang="ru-RU" dirty="0" smtClean="0"/>
              <a:t>Покупки</a:t>
            </a:r>
          </a:p>
          <a:p>
            <a:r>
              <a:rPr lang="ru-RU" dirty="0" err="1"/>
              <a:t>iCloud</a:t>
            </a:r>
            <a:r>
              <a:rPr lang="ru-RU" dirty="0"/>
              <a:t> </a:t>
            </a:r>
            <a:r>
              <a:rPr lang="ru-RU" dirty="0" err="1" smtClean="0"/>
              <a:t>Drive</a:t>
            </a:r>
            <a:endParaRPr lang="ru-RU" dirty="0" smtClean="0"/>
          </a:p>
          <a:p>
            <a:r>
              <a:rPr lang="ru-RU" dirty="0"/>
              <a:t>Семейный </a:t>
            </a:r>
            <a:r>
              <a:rPr lang="ru-RU" dirty="0" smtClean="0"/>
              <a:t>доступ</a:t>
            </a:r>
          </a:p>
          <a:p>
            <a:r>
              <a:rPr lang="ru-RU" dirty="0" smtClean="0"/>
              <a:t>Фото</a:t>
            </a:r>
          </a:p>
          <a:p>
            <a:r>
              <a:rPr lang="ru-RU" dirty="0"/>
              <a:t>Почта, Контакты, Календарь, Заметки и </a:t>
            </a:r>
            <a:r>
              <a:rPr lang="ru-RU" dirty="0" smtClean="0"/>
              <a:t>Напоминания</a:t>
            </a:r>
          </a:p>
          <a:p>
            <a:r>
              <a:rPr lang="ru-RU" dirty="0"/>
              <a:t>Найти </a:t>
            </a:r>
            <a:r>
              <a:rPr lang="ru-RU" dirty="0" err="1"/>
              <a:t>iPhone</a:t>
            </a:r>
            <a:r>
              <a:rPr lang="ru-RU" dirty="0"/>
              <a:t>, </a:t>
            </a:r>
            <a:r>
              <a:rPr lang="ru-RU" dirty="0" err="1"/>
              <a:t>iPad</a:t>
            </a:r>
            <a:r>
              <a:rPr lang="ru-RU" dirty="0"/>
              <a:t> или </a:t>
            </a:r>
            <a:r>
              <a:rPr lang="ru-RU" dirty="0" err="1" smtClean="0"/>
              <a:t>Mac</a:t>
            </a:r>
            <a:endParaRPr lang="ru-RU" dirty="0" smtClean="0"/>
          </a:p>
          <a:p>
            <a:r>
              <a:rPr lang="ru-RU" dirty="0"/>
              <a:t>Связка ключей </a:t>
            </a:r>
            <a:r>
              <a:rPr lang="ru-RU" dirty="0" err="1"/>
              <a:t>iCloud</a:t>
            </a:r>
            <a:r>
              <a:rPr lang="ru-RU" dirty="0"/>
              <a:t> и </a:t>
            </a:r>
            <a:r>
              <a:rPr lang="ru-RU" dirty="0" err="1" smtClean="0"/>
              <a:t>Safari</a:t>
            </a:r>
            <a:endParaRPr lang="ru-RU" dirty="0" smtClean="0"/>
          </a:p>
          <a:p>
            <a:r>
              <a:rPr lang="ru-RU" dirty="0"/>
              <a:t>Резервное </a:t>
            </a:r>
            <a:r>
              <a:rPr lang="ru-RU" dirty="0" smtClean="0"/>
              <a:t>копирование</a:t>
            </a:r>
          </a:p>
          <a:p>
            <a:r>
              <a:rPr lang="ru-RU" dirty="0"/>
              <a:t>Приложения из </a:t>
            </a:r>
            <a:r>
              <a:rPr lang="ru-RU" dirty="0" err="1"/>
              <a:t>App</a:t>
            </a:r>
            <a:r>
              <a:rPr lang="ru-RU" dirty="0"/>
              <a:t> </a:t>
            </a:r>
            <a:r>
              <a:rPr lang="ru-RU" dirty="0" err="1" smtClean="0"/>
              <a:t>Store</a:t>
            </a:r>
            <a:endParaRPr lang="ru-RU" dirty="0" smtClean="0"/>
          </a:p>
          <a:p>
            <a:r>
              <a:rPr lang="ru-RU" dirty="0"/>
              <a:t>Доступ к моему </a:t>
            </a:r>
            <a:r>
              <a:rPr lang="ru-RU" dirty="0" err="1"/>
              <a:t>Mac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60648"/>
            <a:ext cx="3857625" cy="6309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Сравнение </a:t>
            </a:r>
            <a:r>
              <a:rPr lang="ru-RU" dirty="0" smtClean="0"/>
              <a:t>сервисов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51" y="1760550"/>
            <a:ext cx="7010991" cy="4022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81326" y="-99392"/>
            <a:ext cx="6817069" cy="2114872"/>
          </a:xfrm>
        </p:spPr>
        <p:txBody>
          <a:bodyPr/>
          <a:lstStyle/>
          <a:p>
            <a:pPr algn="ctr"/>
            <a:r>
              <a:rPr lang="ru-RU" dirty="0">
                <a:hlinkClick r:id="rId2"/>
              </a:rPr>
              <a:t>Преимущество </a:t>
            </a:r>
            <a:r>
              <a:rPr lang="en-US" dirty="0">
                <a:hlinkClick r:id="rId2"/>
              </a:rPr>
              <a:t>Apple iCloud Drive </a:t>
            </a:r>
            <a:r>
              <a:rPr lang="ru-RU" dirty="0">
                <a:hlinkClick r:id="rId2"/>
              </a:rPr>
              <a:t>перед </a:t>
            </a:r>
            <a:r>
              <a:rPr lang="en-US" dirty="0" err="1">
                <a:hlinkClick r:id="rId2"/>
              </a:rPr>
              <a:t>DropBox</a:t>
            </a:r>
            <a:r>
              <a:rPr lang="en-US" dirty="0">
                <a:hlinkClick r:id="rId2"/>
              </a:rPr>
              <a:t> </a:t>
            </a:r>
            <a:r>
              <a:rPr lang="ru-RU" dirty="0">
                <a:hlinkClick r:id="rId2"/>
              </a:rPr>
              <a:t>и </a:t>
            </a:r>
            <a:r>
              <a:rPr lang="en-US" dirty="0">
                <a:hlinkClick r:id="rId2"/>
              </a:rPr>
              <a:t>Google Drive – </a:t>
            </a:r>
            <a:r>
              <a:rPr lang="ru-RU" dirty="0">
                <a:hlinkClick r:id="rId2"/>
              </a:rPr>
              <a:t>финансовый </a:t>
            </a:r>
            <a:r>
              <a:rPr lang="ru-RU" dirty="0" smtClean="0">
                <a:hlinkClick r:id="rId2"/>
              </a:rPr>
              <a:t>аспект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22131" y="1412776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420888"/>
            <a:ext cx="7075489" cy="3024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360" y="980728"/>
            <a:ext cx="7173326" cy="4848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6844" y="-105575"/>
            <a:ext cx="6934200" cy="1066800"/>
          </a:xfrm>
        </p:spPr>
        <p:txBody>
          <a:bodyPr/>
          <a:lstStyle/>
          <a:p>
            <a:pPr algn="ctr"/>
            <a:r>
              <a:rPr lang="ru-RU" dirty="0" smtClean="0"/>
              <a:t>Возможности</a:t>
            </a:r>
            <a:endParaRPr lang="ru-RU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0624"/>
            <a:ext cx="9144000" cy="5832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Интерфейсы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6623"/>
            <a:ext cx="9144000" cy="5571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_pptbusplan_tp01017510">
  <a:themeElements>
    <a:clrScheme name="ms_pptbusplan_tp01017510 11">
      <a:dk1>
        <a:srgbClr val="005A58"/>
      </a:dk1>
      <a:lt1>
        <a:srgbClr val="FFFFFF"/>
      </a:lt1>
      <a:dk2>
        <a:srgbClr val="4BB7B7"/>
      </a:dk2>
      <a:lt2>
        <a:srgbClr val="99CCFF"/>
      </a:lt2>
      <a:accent1>
        <a:srgbClr val="586F9E"/>
      </a:accent1>
      <a:accent2>
        <a:srgbClr val="4A24A8"/>
      </a:accent2>
      <a:accent3>
        <a:srgbClr val="B1D8D8"/>
      </a:accent3>
      <a:accent4>
        <a:srgbClr val="DADADA"/>
      </a:accent4>
      <a:accent5>
        <a:srgbClr val="B4BBCC"/>
      </a:accent5>
      <a:accent6>
        <a:srgbClr val="422098"/>
      </a:accent6>
      <a:hlink>
        <a:srgbClr val="CCECFF"/>
      </a:hlink>
      <a:folHlink>
        <a:srgbClr val="B2B2B2"/>
      </a:folHlink>
    </a:clrScheme>
    <a:fontScheme name="ms_pptbusplan_tp01017510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_pptbusplan_tp01017510 1">
        <a:dk1>
          <a:srgbClr val="5C1F00"/>
        </a:dk1>
        <a:lt1>
          <a:srgbClr val="FFFFFF"/>
        </a:lt1>
        <a:dk2>
          <a:srgbClr val="E55555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F0B4B4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busplan_tp01017510 2">
        <a:dk1>
          <a:srgbClr val="2D2015"/>
        </a:dk1>
        <a:lt1>
          <a:srgbClr val="FFFFFF"/>
        </a:lt1>
        <a:dk2>
          <a:srgbClr val="9C8D6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CBC5B8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ADBA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busplan_tp01017510 3">
        <a:dk1>
          <a:srgbClr val="C0C0C0"/>
        </a:dk1>
        <a:lt1>
          <a:srgbClr val="FFFFFF"/>
        </a:lt1>
        <a:dk2>
          <a:srgbClr val="000000"/>
        </a:dk2>
        <a:lt2>
          <a:srgbClr val="333333"/>
        </a:lt2>
        <a:accent1>
          <a:srgbClr val="5F5F5F"/>
        </a:accent1>
        <a:accent2>
          <a:srgbClr val="DDDDDD"/>
        </a:accent2>
        <a:accent3>
          <a:srgbClr val="FFFFFF"/>
        </a:accent3>
        <a:accent4>
          <a:srgbClr val="A4A4A4"/>
        </a:accent4>
        <a:accent5>
          <a:srgbClr val="B6B6B6"/>
        </a:accent5>
        <a:accent6>
          <a:srgbClr val="C8C8C8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busplan_tp01017510 4">
        <a:dk1>
          <a:srgbClr val="003366"/>
        </a:dk1>
        <a:lt1>
          <a:srgbClr val="FFFFFF"/>
        </a:lt1>
        <a:dk2>
          <a:srgbClr val="42A5F0"/>
        </a:dk2>
        <a:lt2>
          <a:srgbClr val="3399FF"/>
        </a:lt2>
        <a:accent1>
          <a:srgbClr val="4880B8"/>
        </a:accent1>
        <a:accent2>
          <a:srgbClr val="00B000"/>
        </a:accent2>
        <a:accent3>
          <a:srgbClr val="B0CFF6"/>
        </a:accent3>
        <a:accent4>
          <a:srgbClr val="DADADA"/>
        </a:accent4>
        <a:accent5>
          <a:srgbClr val="B1C0D8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busplan_tp01017510 5">
        <a:dk1>
          <a:srgbClr val="336699"/>
        </a:dk1>
        <a:lt1>
          <a:srgbClr val="FFFFFF"/>
        </a:lt1>
        <a:dk2>
          <a:srgbClr val="DDDDDD"/>
        </a:dk2>
        <a:lt2>
          <a:srgbClr val="B2C8D8"/>
        </a:lt2>
        <a:accent1>
          <a:srgbClr val="1F62C5"/>
        </a:accent1>
        <a:accent2>
          <a:srgbClr val="468A4B"/>
        </a:accent2>
        <a:accent3>
          <a:srgbClr val="EBEBEB"/>
        </a:accent3>
        <a:accent4>
          <a:srgbClr val="DADADA"/>
        </a:accent4>
        <a:accent5>
          <a:srgbClr val="ABB7DF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busplan_tp01017510 6">
        <a:dk1>
          <a:srgbClr val="777777"/>
        </a:dk1>
        <a:lt1>
          <a:srgbClr val="FFFFFF"/>
        </a:lt1>
        <a:dk2>
          <a:srgbClr val="ABADA1"/>
        </a:dk2>
        <a:lt2>
          <a:srgbClr val="C2C2BA"/>
        </a:lt2>
        <a:accent1>
          <a:srgbClr val="909082"/>
        </a:accent1>
        <a:accent2>
          <a:srgbClr val="809EA8"/>
        </a:accent2>
        <a:accent3>
          <a:srgbClr val="D2D3CD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busplan_tp01017510 7">
        <a:dk1>
          <a:srgbClr val="3E3E5C"/>
        </a:dk1>
        <a:lt1>
          <a:srgbClr val="FFFFFF"/>
        </a:lt1>
        <a:dk2>
          <a:srgbClr val="BABBD2"/>
        </a:dk2>
        <a:lt2>
          <a:srgbClr val="B2B2B2"/>
        </a:lt2>
        <a:accent1>
          <a:srgbClr val="787682"/>
        </a:accent1>
        <a:accent2>
          <a:srgbClr val="6699FF"/>
        </a:accent2>
        <a:accent3>
          <a:srgbClr val="D9DAE5"/>
        </a:accent3>
        <a:accent4>
          <a:srgbClr val="DADADA"/>
        </a:accent4>
        <a:accent5>
          <a:srgbClr val="BEBDC1"/>
        </a:accent5>
        <a:accent6>
          <a:srgbClr val="5C8A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busplan_tp01017510 8">
        <a:dk1>
          <a:srgbClr val="777777"/>
        </a:dk1>
        <a:lt1>
          <a:srgbClr val="FFFFDF"/>
        </a:lt1>
        <a:dk2>
          <a:srgbClr val="FFFFD9"/>
        </a:dk2>
        <a:lt2>
          <a:srgbClr val="AA8322"/>
        </a:lt2>
        <a:accent1>
          <a:srgbClr val="D6B778"/>
        </a:accent1>
        <a:accent2>
          <a:srgbClr val="33CCCC"/>
        </a:accent2>
        <a:accent3>
          <a:srgbClr val="FFFFE9"/>
        </a:accent3>
        <a:accent4>
          <a:srgbClr val="DADABE"/>
        </a:accent4>
        <a:accent5>
          <a:srgbClr val="E8D8BE"/>
        </a:accent5>
        <a:accent6>
          <a:srgbClr val="2DB9B9"/>
        </a:accent6>
        <a:hlink>
          <a:srgbClr val="FF5050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busplan_tp01017510 9">
        <a:dk1>
          <a:srgbClr val="EACD64"/>
        </a:dk1>
        <a:lt1>
          <a:srgbClr val="FEDA9A"/>
        </a:lt1>
        <a:dk2>
          <a:srgbClr val="AD7625"/>
        </a:dk2>
        <a:lt2>
          <a:srgbClr val="969696"/>
        </a:lt2>
        <a:accent1>
          <a:srgbClr val="8F6F59"/>
        </a:accent1>
        <a:accent2>
          <a:srgbClr val="FFC891"/>
        </a:accent2>
        <a:accent3>
          <a:srgbClr val="FEEACA"/>
        </a:accent3>
        <a:accent4>
          <a:srgbClr val="C8AF54"/>
        </a:accent4>
        <a:accent5>
          <a:srgbClr val="C6BBB5"/>
        </a:accent5>
        <a:accent6>
          <a:srgbClr val="E7B583"/>
        </a:accent6>
        <a:hlink>
          <a:srgbClr val="FF8A3B"/>
        </a:hlink>
        <a:folHlink>
          <a:srgbClr val="EEC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busplan_tp01017510 10">
        <a:dk1>
          <a:srgbClr val="808080"/>
        </a:dk1>
        <a:lt1>
          <a:srgbClr val="FFFFFF"/>
        </a:lt1>
        <a:dk2>
          <a:srgbClr val="F8F8F8"/>
        </a:dk2>
        <a:lt2>
          <a:srgbClr val="0099CC"/>
        </a:lt2>
        <a:accent1>
          <a:srgbClr val="66A0CC"/>
        </a:accent1>
        <a:accent2>
          <a:srgbClr val="CCCCFF"/>
        </a:accent2>
        <a:accent3>
          <a:srgbClr val="FBFBFB"/>
        </a:accent3>
        <a:accent4>
          <a:srgbClr val="DADADA"/>
        </a:accent4>
        <a:accent5>
          <a:srgbClr val="B8CDE2"/>
        </a:accent5>
        <a:accent6>
          <a:srgbClr val="B9B9E7"/>
        </a:accent6>
        <a:hlink>
          <a:srgbClr val="3333CC"/>
        </a:hlink>
        <a:folHlink>
          <a:srgbClr val="4D4D4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busplan_tp01017510 11">
        <a:dk1>
          <a:srgbClr val="005A58"/>
        </a:dk1>
        <a:lt1>
          <a:srgbClr val="FFFFFF"/>
        </a:lt1>
        <a:dk2>
          <a:srgbClr val="4BB7B7"/>
        </a:dk2>
        <a:lt2>
          <a:srgbClr val="99CCFF"/>
        </a:lt2>
        <a:accent1>
          <a:srgbClr val="586F9E"/>
        </a:accent1>
        <a:accent2>
          <a:srgbClr val="4A24A8"/>
        </a:accent2>
        <a:accent3>
          <a:srgbClr val="B1D8D8"/>
        </a:accent3>
        <a:accent4>
          <a:srgbClr val="DADADA"/>
        </a:accent4>
        <a:accent5>
          <a:srgbClr val="B4BBCC"/>
        </a:accent5>
        <a:accent6>
          <a:srgbClr val="422098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EC0CE6-B991-4E7C-9408-67337D8E5E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бизнес-плана</Template>
  <TotalTime>658</TotalTime>
  <Words>114</Words>
  <Application>Microsoft Office PowerPoint</Application>
  <PresentationFormat>Экран (4:3)</PresentationFormat>
  <Paragraphs>29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Tahoma</vt:lpstr>
      <vt:lpstr>Times New Roman</vt:lpstr>
      <vt:lpstr>ms_pptbusplan_tp01017510</vt:lpstr>
      <vt:lpstr>iCloud</vt:lpstr>
      <vt:lpstr>Что же такое iCloud?</vt:lpstr>
      <vt:lpstr>Для чего нужен iCloud?</vt:lpstr>
      <vt:lpstr>Презентация PowerPoint</vt:lpstr>
      <vt:lpstr>Сравнение сервисов</vt:lpstr>
      <vt:lpstr>Преимущество Apple iCloud Drive перед DropBox и Google Drive – финансовый аспект</vt:lpstr>
      <vt:lpstr>Презентация PowerPoint</vt:lpstr>
      <vt:lpstr>Возможности</vt:lpstr>
      <vt:lpstr>Интерфейсы</vt:lpstr>
      <vt:lpstr>Api для iCloud</vt:lpstr>
      <vt:lpstr>Презентация PowerPoint</vt:lpstr>
      <vt:lpstr>Вопросы на экзамен:</vt:lpstr>
      <vt:lpstr>Презентация PowerPoint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iCloud</dc:title>
  <dc:subject/>
  <dc:creator>Admin</dc:creator>
  <cp:keywords/>
  <dc:description/>
  <cp:lastModifiedBy>Admin</cp:lastModifiedBy>
  <cp:revision>19</cp:revision>
  <dcterms:created xsi:type="dcterms:W3CDTF">2017-02-02T04:34:21Z</dcterms:created>
  <dcterms:modified xsi:type="dcterms:W3CDTF">2017-02-25T09:02:15Z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TC010175101049</vt:lpwstr>
  </property>
</Properties>
</file>