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9" r:id="rId5"/>
    <p:sldId id="258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FF5551D-D74D-452C-9595-314EA2D27327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62CD6CE-F642-46DF-A3B2-DB5F585B309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815457"/>
            <a:ext cx="8280919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9600" b="1" dirty="0" smtClean="0">
                <a:ln/>
                <a:solidFill>
                  <a:schemeClr val="accent3"/>
                </a:solidFill>
              </a:rPr>
              <a:t>IBM </a:t>
            </a:r>
            <a:r>
              <a:rPr lang="en-US" sz="9600" b="1" dirty="0" err="1" smtClean="0">
                <a:ln/>
                <a:solidFill>
                  <a:schemeClr val="accent3"/>
                </a:solidFill>
              </a:rPr>
              <a:t>Bluemix</a:t>
            </a:r>
            <a:endParaRPr lang="ru-RU" sz="9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7387" y="5301208"/>
            <a:ext cx="5101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Выполнила </a:t>
            </a:r>
            <a:r>
              <a:rPr lang="en-US" sz="2000" dirty="0" smtClean="0"/>
              <a:t>:</a:t>
            </a:r>
            <a:r>
              <a:rPr lang="ru-RU" sz="2000" dirty="0" smtClean="0"/>
              <a:t> студентка 4 курса, 2 группы</a:t>
            </a:r>
          </a:p>
          <a:p>
            <a:r>
              <a:rPr lang="ru-RU" sz="2000" dirty="0" err="1" smtClean="0"/>
              <a:t>Етко</a:t>
            </a:r>
            <a:r>
              <a:rPr lang="ru-RU" sz="2000" dirty="0" smtClean="0"/>
              <a:t> Альбина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63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60648"/>
            <a:ext cx="7272807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 (</a:t>
            </a:r>
            <a:r>
              <a:rPr lang="ru-RU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Управление данными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  <a:p>
            <a:pPr marL="0" indent="0">
              <a:buNone/>
            </a:pPr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ru-RU" sz="3200" b="1" dirty="0" err="1"/>
              <a:t>Cloudant</a:t>
            </a:r>
            <a:r>
              <a:rPr lang="ru-RU" sz="3200" b="1" dirty="0"/>
              <a:t> </a:t>
            </a:r>
            <a:r>
              <a:rPr lang="ru-RU" sz="3200" b="1" dirty="0" err="1"/>
              <a:t>NoSQL</a:t>
            </a:r>
            <a:r>
              <a:rPr lang="ru-RU" sz="3200" b="1" dirty="0"/>
              <a:t> </a:t>
            </a:r>
            <a:r>
              <a:rPr lang="ru-RU" sz="3200" b="1" dirty="0" smtClean="0"/>
              <a:t>DB</a:t>
            </a:r>
            <a:endParaRPr lang="en-US" sz="3200" b="1" dirty="0" smtClean="0"/>
          </a:p>
          <a:p>
            <a:pPr algn="just"/>
            <a:r>
              <a:rPr lang="ru-RU" sz="3200" b="1" dirty="0" err="1" smtClean="0"/>
              <a:t>MongoLab</a:t>
            </a:r>
            <a:endParaRPr lang="en-US" sz="3200" b="1" dirty="0" smtClean="0"/>
          </a:p>
          <a:p>
            <a:pPr algn="just"/>
            <a:r>
              <a:rPr lang="ru-RU" sz="3200" b="1" dirty="0"/>
              <a:t>SQL</a:t>
            </a:r>
            <a:r>
              <a:rPr lang="ru-RU" sz="3200" dirty="0"/>
              <a:t> </a:t>
            </a:r>
            <a:r>
              <a:rPr lang="ru-RU" sz="3200" b="1" dirty="0" err="1"/>
              <a:t>Database</a:t>
            </a:r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4653136"/>
            <a:ext cx="705678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60648"/>
            <a:ext cx="7272808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Business 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Analytics (</a:t>
            </a:r>
            <a:r>
              <a:rPr lang="ru-RU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Бизнес-аналитика и предиктивное моделирование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  <a:p>
            <a:pPr marL="0" indent="0">
              <a:buNone/>
            </a:pP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en-US" sz="3200" dirty="0"/>
              <a:t>Embeddable Reporting </a:t>
            </a:r>
            <a:endParaRPr lang="en-US" sz="3200" dirty="0" smtClean="0"/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Predictive Modeling </a:t>
            </a:r>
            <a:endParaRPr lang="en-US" sz="3200" dirty="0" smtClean="0"/>
          </a:p>
          <a:p>
            <a:pPr algn="just"/>
            <a:r>
              <a:rPr lang="en-US" sz="3200" dirty="0" smtClean="0"/>
              <a:t> </a:t>
            </a:r>
            <a:r>
              <a:rPr lang="en-US" sz="3200" dirty="0" err="1"/>
              <a:t>Cupenya</a:t>
            </a:r>
            <a:r>
              <a:rPr lang="en-US" sz="3200" dirty="0"/>
              <a:t> Insights </a:t>
            </a:r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4797152"/>
            <a:ext cx="720080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60648"/>
            <a:ext cx="6984776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Big Data (</a:t>
            </a:r>
            <a:r>
              <a:rPr lang="ru-RU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Аналитика больших данных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  <a:p>
            <a:pPr marL="0" indent="0">
              <a:buNone/>
            </a:pP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en-US" sz="3200" dirty="0" smtClean="0"/>
              <a:t> </a:t>
            </a:r>
            <a:r>
              <a:rPr lang="en-US" sz="3200" dirty="0" err="1" smtClean="0"/>
              <a:t>BigInsights</a:t>
            </a:r>
            <a:r>
              <a:rPr lang="en-US" sz="3200" dirty="0" smtClean="0"/>
              <a:t> </a:t>
            </a:r>
            <a:r>
              <a:rPr lang="en-US" sz="3200" dirty="0"/>
              <a:t>for </a:t>
            </a:r>
            <a:r>
              <a:rPr lang="en-US" sz="3200" dirty="0" err="1"/>
              <a:t>Hadoop</a:t>
            </a:r>
            <a:r>
              <a:rPr lang="en-US" sz="3200" dirty="0"/>
              <a:t> </a:t>
            </a:r>
            <a:endParaRPr lang="en-US" sz="3200" dirty="0" smtClean="0"/>
          </a:p>
          <a:p>
            <a:pPr algn="just"/>
            <a:r>
              <a:rPr lang="en-US" sz="3200" dirty="0"/>
              <a:t> Geospatial Analytics</a:t>
            </a:r>
            <a:endParaRPr lang="en-US" sz="3200" dirty="0" smtClean="0"/>
          </a:p>
          <a:p>
            <a:pPr algn="just"/>
            <a:r>
              <a:rPr lang="en-US" sz="3200" dirty="0"/>
              <a:t> Insights for Twitter</a:t>
            </a:r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7112"/>
            <a:ext cx="705678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260648"/>
            <a:ext cx="684076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DevOps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 </a:t>
            </a:r>
            <a:r>
              <a:rPr lang="ru-RU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Разработка </a:t>
            </a:r>
            <a:r>
              <a:rPr lang="ru-RU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 выпуск </a:t>
            </a:r>
            <a:r>
              <a:rPr lang="ru-RU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  <a:p>
            <a:pPr marL="0" indent="0">
              <a:buNone/>
            </a:pP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en-US" sz="3200" dirty="0"/>
              <a:t> Auto-Scaling</a:t>
            </a:r>
            <a:endParaRPr lang="en-US" sz="3200" dirty="0" smtClean="0"/>
          </a:p>
          <a:p>
            <a:pPr algn="just"/>
            <a:r>
              <a:rPr lang="en-US" sz="3200" dirty="0"/>
              <a:t> Track &amp; </a:t>
            </a:r>
            <a:r>
              <a:rPr lang="en-US" sz="3200" dirty="0" smtClean="0"/>
              <a:t>Plan</a:t>
            </a:r>
          </a:p>
          <a:p>
            <a:pPr algn="just"/>
            <a:r>
              <a:rPr lang="en-US" sz="3200" dirty="0"/>
              <a:t> Delivery Pipeline</a:t>
            </a:r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4573954"/>
            <a:ext cx="6624736" cy="8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260648"/>
            <a:ext cx="6912768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Internet of Things</a:t>
            </a:r>
          </a:p>
          <a:p>
            <a:pPr marL="0" indent="0">
              <a:buNone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Интернет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вещей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  <a:p>
            <a:pPr marL="0" indent="0">
              <a:buNone/>
            </a:pP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en-US" sz="3200" dirty="0"/>
              <a:t> Internet of </a:t>
            </a:r>
            <a:r>
              <a:rPr lang="en-US" sz="3200" dirty="0" smtClean="0"/>
              <a:t>Things</a:t>
            </a:r>
          </a:p>
          <a:p>
            <a:pPr algn="just"/>
            <a:r>
              <a:rPr lang="en-US" sz="3200" dirty="0"/>
              <a:t> flowthings.io </a:t>
            </a:r>
            <a:endParaRPr lang="en-US" sz="3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24690"/>
            <a:ext cx="6768752" cy="10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132856"/>
            <a:ext cx="6984776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Спасибо за внимание!</a:t>
            </a:r>
            <a:endParaRPr lang="en-US" sz="4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5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08720"/>
            <a:ext cx="7200800" cy="554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Вопросы</a:t>
            </a:r>
            <a:r>
              <a:rPr lang="en-US" sz="3200" b="1" dirty="0" smtClean="0"/>
              <a:t>:</a:t>
            </a:r>
            <a:endParaRPr lang="ru-RU" sz="3200" b="1" dirty="0" smtClean="0"/>
          </a:p>
          <a:p>
            <a:pPr marL="514350" indent="-514350">
              <a:buAutoNum type="arabicParenR"/>
            </a:pPr>
            <a:r>
              <a:rPr lang="ru-RU" sz="3200" b="1" dirty="0" smtClean="0"/>
              <a:t>Что такое </a:t>
            </a:r>
            <a:r>
              <a:rPr lang="en-US" sz="3200" b="1" dirty="0" smtClean="0"/>
              <a:t>IMB </a:t>
            </a:r>
            <a:r>
              <a:rPr lang="en-US" sz="3200" b="1" dirty="0" err="1" smtClean="0"/>
              <a:t>Bluemix</a:t>
            </a:r>
            <a:r>
              <a:rPr lang="ru-RU" sz="3200" b="1" dirty="0" smtClean="0"/>
              <a:t>?</a:t>
            </a:r>
          </a:p>
          <a:p>
            <a:pPr marL="514350" indent="-514350">
              <a:buAutoNum type="arabicParenR"/>
            </a:pPr>
            <a:r>
              <a:rPr lang="ru-RU" sz="3200" b="1" dirty="0" smtClean="0"/>
              <a:t>Перечислить основные разделы, на которые делятся сервисы </a:t>
            </a:r>
            <a:r>
              <a:rPr lang="en-US" sz="3200" b="1" dirty="0" smtClean="0"/>
              <a:t>IBM </a:t>
            </a:r>
            <a:r>
              <a:rPr lang="en-US" sz="3200" b="1" dirty="0" err="1" smtClean="0"/>
              <a:t>Bluemix</a:t>
            </a:r>
            <a:r>
              <a:rPr lang="en-US" sz="3200" b="1" dirty="0" smtClean="0"/>
              <a:t>.</a:t>
            </a:r>
          </a:p>
          <a:p>
            <a:pPr marL="514350" indent="-514350">
              <a:buAutoNum type="arabicParenR"/>
            </a:pPr>
            <a:r>
              <a:rPr lang="ru-RU" sz="3200" b="1" dirty="0" smtClean="0"/>
              <a:t>Перечислить несколько основных сервисов </a:t>
            </a:r>
            <a:r>
              <a:rPr lang="en-US" sz="3200" b="1" dirty="0" smtClean="0"/>
              <a:t>IBM </a:t>
            </a:r>
            <a:r>
              <a:rPr lang="en-US" sz="3200" b="1" dirty="0" err="1" smtClean="0"/>
              <a:t>Bluemix</a:t>
            </a:r>
            <a:r>
              <a:rPr lang="ru-RU" sz="3200" b="1" dirty="0"/>
              <a:t>.</a:t>
            </a:r>
            <a:endParaRPr lang="en-US" sz="3200" b="1" dirty="0" smtClean="0"/>
          </a:p>
          <a:p>
            <a:pPr marL="514350" indent="-514350">
              <a:buAutoNum type="arabicParenR"/>
            </a:pPr>
            <a:endParaRPr lang="en-US" sz="3200" b="1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970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08720"/>
            <a:ext cx="7200800" cy="554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err="1"/>
              <a:t>Bluemix</a:t>
            </a:r>
            <a:r>
              <a:rPr lang="ru-RU" sz="3200" b="1" dirty="0"/>
              <a:t> — это открытая облачная платформа IBM</a:t>
            </a:r>
            <a:r>
              <a:rPr lang="ru-RU" sz="3200" b="1" dirty="0" smtClean="0"/>
              <a:t>.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12373"/>
            <a:ext cx="762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620688"/>
            <a:ext cx="7560840" cy="5835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ПРЕИМУЩЕСТВА </a:t>
            </a: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BLUEMIX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</a:p>
          <a:p>
            <a:pPr algn="just"/>
            <a:r>
              <a:rPr lang="ru-RU" sz="2400" dirty="0"/>
              <a:t>Пользователю на выбор предложены разные способы создания среды исполнения кода - </a:t>
            </a:r>
            <a:r>
              <a:rPr lang="ru-RU" sz="2400" dirty="0" err="1"/>
              <a:t>Cloud</a:t>
            </a:r>
            <a:r>
              <a:rPr lang="ru-RU" sz="2400" dirty="0"/>
              <a:t> </a:t>
            </a:r>
            <a:r>
              <a:rPr lang="ru-RU" sz="2400" dirty="0" err="1"/>
              <a:t>Foundry</a:t>
            </a:r>
            <a:r>
              <a:rPr lang="ru-RU" sz="2400" dirty="0"/>
              <a:t>, </a:t>
            </a:r>
            <a:r>
              <a:rPr lang="ru-RU" sz="2400" dirty="0" err="1"/>
              <a:t>Dockers</a:t>
            </a:r>
            <a:r>
              <a:rPr lang="ru-RU" sz="2400" dirty="0"/>
              <a:t>, </a:t>
            </a:r>
            <a:r>
              <a:rPr lang="ru-RU" sz="2400" dirty="0" err="1"/>
              <a:t>виртульные</a:t>
            </a:r>
            <a:r>
              <a:rPr lang="ru-RU" sz="2400" dirty="0"/>
              <a:t> машины </a:t>
            </a:r>
            <a:r>
              <a:rPr lang="ru-RU" sz="2400" dirty="0" err="1"/>
              <a:t>Open</a:t>
            </a:r>
            <a:r>
              <a:rPr lang="ru-RU" sz="2400" dirty="0"/>
              <a:t> </a:t>
            </a:r>
            <a:r>
              <a:rPr lang="ru-RU" sz="2400" dirty="0" err="1"/>
              <a:t>Stack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ru-RU" sz="2400" dirty="0"/>
              <a:t>Более ста сервисов, доступных для интеграции с кодом </a:t>
            </a:r>
            <a:r>
              <a:rPr lang="ru-RU" sz="2400" dirty="0" smtClean="0"/>
              <a:t>приложения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ru-RU" sz="2400" dirty="0"/>
              <a:t>Встроенная поддержка полного цикла разработки приложения, вплоть до организации автоматизированной сборки проекта (</a:t>
            </a:r>
            <a:r>
              <a:rPr lang="ru-RU" sz="2400" dirty="0" err="1"/>
              <a:t>Continuous</a:t>
            </a:r>
            <a:r>
              <a:rPr lang="ru-RU" sz="2400" dirty="0"/>
              <a:t> </a:t>
            </a:r>
            <a:r>
              <a:rPr lang="ru-RU" sz="2400" dirty="0" err="1"/>
              <a:t>Integration</a:t>
            </a:r>
            <a:r>
              <a:rPr lang="ru-RU" sz="2400" dirty="0"/>
              <a:t>) в полном объеме. Возможность организации рабочих групп по </a:t>
            </a:r>
            <a:r>
              <a:rPr lang="ru-RU" sz="2400" dirty="0" err="1"/>
              <a:t>Agile</a:t>
            </a:r>
            <a:r>
              <a:rPr lang="ru-RU" sz="2400" dirty="0"/>
              <a:t>-методологии.</a:t>
            </a:r>
          </a:p>
        </p:txBody>
      </p:sp>
    </p:spTree>
    <p:extLst>
      <p:ext uri="{BB962C8B-B14F-4D97-AF65-F5344CB8AC3E}">
        <p14:creationId xmlns:p14="http://schemas.microsoft.com/office/powerpoint/2010/main" val="629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620688"/>
            <a:ext cx="7128792" cy="58350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 мобильным приложениям и умным </a:t>
            </a: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вещам.</a:t>
            </a:r>
          </a:p>
          <a:p>
            <a:pPr marL="0" indent="0" algn="just">
              <a:buNone/>
            </a:pPr>
            <a:r>
              <a:rPr lang="ru-RU" sz="2800" dirty="0"/>
              <a:t>Если делить приложения, которые поможет разработать </a:t>
            </a:r>
            <a:r>
              <a:rPr lang="ru-RU" sz="2800" dirty="0" err="1"/>
              <a:t>Bluemix</a:t>
            </a:r>
            <a:r>
              <a:rPr lang="ru-RU" sz="2800" dirty="0"/>
              <a:t>, по целевым платформам, то бросаются в глаза два больших раздела</a:t>
            </a:r>
            <a:r>
              <a:rPr lang="ru-RU" sz="2800" dirty="0" smtClean="0"/>
              <a:t>:</a:t>
            </a:r>
          </a:p>
          <a:p>
            <a:pPr marL="0" indent="0" algn="just">
              <a:buNone/>
            </a:pPr>
            <a:endParaRPr lang="ru-RU" sz="2800" dirty="0" smtClean="0"/>
          </a:p>
          <a:p>
            <a:pPr algn="just"/>
            <a:r>
              <a:rPr lang="ru-RU" sz="3600" dirty="0"/>
              <a:t>М</a:t>
            </a:r>
            <a:r>
              <a:rPr lang="ru-RU" sz="3600" dirty="0" smtClean="0"/>
              <a:t>обильные приложения</a:t>
            </a:r>
            <a:endParaRPr lang="en-US" sz="3600" dirty="0" smtClean="0"/>
          </a:p>
          <a:p>
            <a:pPr marL="0" indent="0" algn="just">
              <a:buNone/>
            </a:pPr>
            <a:endParaRPr lang="ru-RU" sz="3600" dirty="0" smtClean="0"/>
          </a:p>
          <a:p>
            <a:pPr algn="just"/>
            <a:r>
              <a:rPr lang="ru-RU" sz="3600" dirty="0"/>
              <a:t>Интернет вещей</a:t>
            </a:r>
          </a:p>
        </p:txBody>
      </p:sp>
    </p:spTree>
    <p:extLst>
      <p:ext uri="{BB962C8B-B14F-4D97-AF65-F5344CB8AC3E}">
        <p14:creationId xmlns:p14="http://schemas.microsoft.com/office/powerpoint/2010/main" val="7858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20688"/>
            <a:ext cx="7416824" cy="58350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Для разработчиков мобильных приложений есть все необходимое</a:t>
            </a: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ru-RU" sz="3600" dirty="0"/>
              <a:t>М</a:t>
            </a:r>
            <a:r>
              <a:rPr lang="ru-RU" sz="3600" dirty="0" smtClean="0"/>
              <a:t>обильная аналитика</a:t>
            </a:r>
            <a:endParaRPr lang="en-US" sz="3600" dirty="0" smtClean="0"/>
          </a:p>
          <a:p>
            <a:pPr algn="just"/>
            <a:r>
              <a:rPr lang="ru-RU" sz="3600" dirty="0"/>
              <a:t>И</a:t>
            </a:r>
            <a:r>
              <a:rPr lang="ru-RU" sz="3600" dirty="0" smtClean="0"/>
              <a:t>нструменты </a:t>
            </a:r>
            <a:r>
              <a:rPr lang="ru-RU" sz="3600" dirty="0"/>
              <a:t>тестирования под </a:t>
            </a:r>
            <a:r>
              <a:rPr lang="ru-RU" sz="3600" dirty="0" err="1"/>
              <a:t>Android</a:t>
            </a:r>
            <a:r>
              <a:rPr lang="ru-RU" sz="3600" dirty="0"/>
              <a:t>, </a:t>
            </a:r>
            <a:r>
              <a:rPr lang="ru-RU" sz="3600" dirty="0" err="1"/>
              <a:t>iOS</a:t>
            </a:r>
            <a:r>
              <a:rPr lang="ru-RU" sz="3600" dirty="0"/>
              <a:t> и </a:t>
            </a:r>
            <a:r>
              <a:rPr lang="ru-RU" sz="3600" dirty="0" err="1" smtClean="0"/>
              <a:t>Windows</a:t>
            </a:r>
            <a:endParaRPr lang="ru-RU" sz="3600" dirty="0" smtClean="0"/>
          </a:p>
          <a:p>
            <a:pPr algn="just"/>
            <a:r>
              <a:rPr lang="ru-RU" sz="3600" dirty="0" smtClean="0"/>
              <a:t>Есть </a:t>
            </a:r>
            <a:r>
              <a:rPr lang="ru-RU" sz="3600" dirty="0"/>
              <a:t>своя </a:t>
            </a:r>
            <a:r>
              <a:rPr lang="ru-RU" sz="3600" dirty="0" err="1"/>
              <a:t>Mobile</a:t>
            </a:r>
            <a:r>
              <a:rPr lang="ru-RU" sz="3600" dirty="0"/>
              <a:t> </a:t>
            </a:r>
            <a:r>
              <a:rPr lang="ru-RU" sz="3600" dirty="0" err="1"/>
              <a:t>Dashboard</a:t>
            </a:r>
            <a:r>
              <a:rPr lang="ru-RU" sz="3600" dirty="0"/>
              <a:t> — панель управления мобильными проектами.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995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0"/>
            <a:ext cx="730378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Сервисы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IBM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Bluemix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447802" cy="59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1" y="0"/>
            <a:ext cx="6912769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WATSON (</a:t>
            </a: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Когнитивная аналитика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  <a:p>
            <a:pPr marL="0" indent="0" algn="just">
              <a:buNone/>
            </a:pPr>
            <a:r>
              <a:rPr lang="en-US" sz="3600" dirty="0" smtClean="0"/>
              <a:t>Tone Analyzer, Emotion Analysis</a:t>
            </a:r>
            <a:r>
              <a:rPr lang="ru-RU" sz="3600" dirty="0" smtClean="0"/>
              <a:t>, </a:t>
            </a:r>
            <a:r>
              <a:rPr lang="en-US" sz="3600" dirty="0" smtClean="0"/>
              <a:t>Visual Recognition</a:t>
            </a:r>
            <a:r>
              <a:rPr lang="ru-RU" sz="3600" dirty="0" smtClean="0"/>
              <a:t>,</a:t>
            </a:r>
            <a:r>
              <a:rPr lang="en-US" sz="3600" dirty="0" smtClean="0"/>
              <a:t> Text to Speech (TTS)</a:t>
            </a:r>
            <a:r>
              <a:rPr lang="ru-RU" sz="3600" dirty="0" smtClean="0"/>
              <a:t>, </a:t>
            </a:r>
            <a:r>
              <a:rPr lang="en-US" sz="3600" dirty="0" smtClean="0"/>
              <a:t>Expressive TTS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60648"/>
            <a:ext cx="7344816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MOBILE (</a:t>
            </a:r>
            <a:r>
              <a:rPr lang="ru-RU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Мобильные приложения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  <a:p>
            <a:pPr marL="0" indent="0" algn="just">
              <a:buNone/>
            </a:pPr>
            <a:r>
              <a:rPr lang="ru-RU" sz="3200" dirty="0"/>
              <a:t>Множество предусмотренных в </a:t>
            </a:r>
            <a:r>
              <a:rPr lang="ru-RU" sz="3200" dirty="0" err="1"/>
              <a:t>Bluemix</a:t>
            </a:r>
            <a:r>
              <a:rPr lang="ru-RU" sz="3200" dirty="0"/>
              <a:t> готовых сервисов, встраиваемых в мобильные решения, упрощают задачу создания и совершенствования приложений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marL="0" indent="0" algn="just">
              <a:buNone/>
            </a:pPr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72127"/>
            <a:ext cx="7272808" cy="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1003</TotalTime>
  <Words>295</Words>
  <Application>Microsoft Office PowerPoint</Application>
  <PresentationFormat>Экран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Изящная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24</cp:revision>
  <dcterms:created xsi:type="dcterms:W3CDTF">2017-02-01T18:37:01Z</dcterms:created>
  <dcterms:modified xsi:type="dcterms:W3CDTF">2017-03-09T14:38:01Z</dcterms:modified>
</cp:coreProperties>
</file>