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5" r:id="rId6"/>
    <p:sldId id="266" r:id="rId7"/>
    <p:sldId id="27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4" d="100"/>
          <a:sy n="74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47F12A-A84C-4A14-B00A-35CCCDCBE045}" type="datetime1">
              <a:rPr lang="ru-RU" smtClean="0"/>
              <a:pPr algn="r" rtl="0"/>
              <a:t>09.03.2017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3089557B-9822-496C-AFB1-92504668F6D8}" type="datetime1">
              <a:rPr lang="ru-RU" smtClean="0"/>
              <a:pPr/>
              <a:t>09.03.2017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64C44B-2BBF-4BA1-A73D-D02BA9DD5A92}" type="datetime1">
              <a:rPr lang="ru-RU" smtClean="0"/>
              <a:pPr/>
              <a:t>09.03.2017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A3F516-A09D-4456-9F4A-D955148FE47B}" type="datetime1">
              <a:rPr lang="ru-RU" smtClean="0"/>
              <a:pPr/>
              <a:t>09.03.2017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6460D0-483D-41DF-921A-E915B182C4D8}" type="datetime1">
              <a:rPr lang="ru-RU" smtClean="0"/>
              <a:pPr/>
              <a:t>09.03.2017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7CFA94-EFCC-47FC-B7DD-4E24B24733B5}" type="datetime1">
              <a:rPr lang="ru-RU" smtClean="0"/>
              <a:pPr/>
              <a:t>09.03.2017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638CB-5695-4AA9-8097-67D2CBFE7CE7}" type="datetime1">
              <a:rPr lang="ru-RU" smtClean="0"/>
              <a:pPr/>
              <a:t>09.03.2017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80E48A-252F-48D1-8AEC-7A986F5005E3}" type="datetime1">
              <a:rPr lang="ru-RU" smtClean="0"/>
              <a:pPr/>
              <a:t>09.03.2017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ED88E1-B763-4872-A95C-D1643011B528}" type="datetime1">
              <a:rPr lang="ru-RU" smtClean="0"/>
              <a:pPr/>
              <a:t>09.03.2017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E0EC7-2776-4AD9-84CE-3F9E782741C2}" type="datetime1">
              <a:rPr lang="ru-RU" smtClean="0"/>
              <a:pPr/>
              <a:t>09.03.2017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AF969C-653B-47D5-B5E2-94CF67614AE9}" type="datetime1">
              <a:rPr lang="ru-RU" smtClean="0"/>
              <a:pPr/>
              <a:t>09.03.2017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F8CDDE5-FCFD-48E4-8C63-D89CA08A7A47}" type="datetime1">
              <a:rPr lang="ru-RU" smtClean="0"/>
              <a:pPr/>
              <a:t>09.03.2017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Суперкомпьютер</a:t>
            </a:r>
            <a:br>
              <a:rPr lang="ru-RU" dirty="0" smtClean="0"/>
            </a:br>
            <a:r>
              <a:rPr lang="en-US" dirty="0" smtClean="0"/>
              <a:t>IBM Watson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3078052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836712"/>
            <a:ext cx="11480769" cy="51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60648"/>
            <a:ext cx="10702330" cy="62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 для анализа эмоциональной окраски текста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1895475"/>
            <a:ext cx="8782050" cy="4133850"/>
          </a:xfrm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 по анализу новостных изданий Америки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486" y="1700808"/>
            <a:ext cx="7195028" cy="4683224"/>
          </a:xfrm>
        </p:spPr>
      </p:pic>
    </p:spTree>
    <p:extLst>
      <p:ext uri="{BB962C8B-B14F-4D97-AF65-F5344CB8AC3E}">
        <p14:creationId xmlns:p14="http://schemas.microsoft.com/office/powerpoint/2010/main" val="221820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1) Что из себя представляет </a:t>
            </a:r>
            <a:r>
              <a:rPr lang="en-US" sz="2800" dirty="0" smtClean="0"/>
              <a:t>IBM Watson?</a:t>
            </a:r>
            <a:endParaRPr lang="ru-RU" sz="2800" dirty="0" smtClean="0"/>
          </a:p>
          <a:p>
            <a:r>
              <a:rPr lang="ru-RU" sz="2800" dirty="0" smtClean="0"/>
              <a:t>2)</a:t>
            </a:r>
            <a:r>
              <a:rPr lang="en-US" sz="2800" dirty="0" smtClean="0"/>
              <a:t> </a:t>
            </a:r>
            <a:r>
              <a:rPr lang="ru-RU" sz="2800" dirty="0" smtClean="0"/>
              <a:t>Как устроена когнитивная система </a:t>
            </a:r>
            <a:r>
              <a:rPr lang="en-US" sz="2800" dirty="0" smtClean="0"/>
              <a:t>Watson?</a:t>
            </a:r>
            <a:endParaRPr lang="ru-RU" sz="2800" dirty="0" smtClean="0"/>
          </a:p>
          <a:p>
            <a:r>
              <a:rPr lang="ru-RU" sz="2800" dirty="0" smtClean="0"/>
              <a:t>3) В каких основных сферах деятельности применяются технологии </a:t>
            </a:r>
            <a:r>
              <a:rPr lang="en-US" sz="2800" dirty="0" smtClean="0"/>
              <a:t>Watson?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597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72664" cy="67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16204"/>
          <a:stretch/>
        </p:blipFill>
        <p:spPr>
          <a:xfrm>
            <a:off x="2076000" y="67126"/>
            <a:ext cx="10116000" cy="6790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344" y="908720"/>
            <a:ext cx="51845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latin typeface="Book Antiqua" panose="02040602050305030304" pitchFamily="18" charset="0"/>
              </a:rPr>
              <a:t>90 серверов </a:t>
            </a:r>
            <a:r>
              <a:rPr lang="en-US" sz="3600" dirty="0">
                <a:latin typeface="Book Antiqua" panose="02040602050305030304" pitchFamily="18" charset="0"/>
              </a:rPr>
              <a:t>IBM </a:t>
            </a:r>
            <a:r>
              <a:rPr lang="en-US" sz="3600" dirty="0" smtClean="0">
                <a:latin typeface="Book Antiqua" panose="02040602050305030304" pitchFamily="18" charset="0"/>
              </a:rPr>
              <a:t>p750</a:t>
            </a:r>
            <a:endParaRPr lang="ru-RU" sz="3600" dirty="0" smtClean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Book Antiqua" panose="02040602050305030304" pitchFamily="18" charset="0"/>
              </a:rPr>
              <a:t>На каждом четыре 8-ядерных</a:t>
            </a:r>
            <a:r>
              <a:rPr lang="en-US" sz="3600" dirty="0" smtClean="0">
                <a:latin typeface="Book Antiqua" panose="02040602050305030304" pitchFamily="18" charset="0"/>
              </a:rPr>
              <a:t> </a:t>
            </a:r>
            <a:r>
              <a:rPr lang="ru-RU" sz="3600" dirty="0" smtClean="0">
                <a:latin typeface="Book Antiqua" panose="02040602050305030304" pitchFamily="18" charset="0"/>
              </a:rPr>
              <a:t>процессора </a:t>
            </a:r>
            <a:r>
              <a:rPr lang="en-US" sz="3600" dirty="0" smtClean="0">
                <a:latin typeface="Book Antiqua" panose="02040602050305030304" pitchFamily="18" charset="0"/>
              </a:rPr>
              <a:t>POWER7</a:t>
            </a:r>
            <a:endParaRPr lang="ru-RU" sz="3600" dirty="0" smtClean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Book Antiqua" panose="02040602050305030304" pitchFamily="18" charset="0"/>
              </a:rPr>
              <a:t>Более 15 терабайт ОП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Book Antiqua" panose="02040602050305030304" pitchFamily="18" charset="0"/>
              </a:rPr>
              <a:t>Производительность 200 </a:t>
            </a:r>
            <a:r>
              <a:rPr lang="ru-RU" sz="3600" dirty="0" err="1" smtClean="0">
                <a:latin typeface="Book Antiqua" panose="02040602050305030304" pitchFamily="18" charset="0"/>
              </a:rPr>
              <a:t>терафлопс</a:t>
            </a:r>
            <a:endParaRPr lang="ru-RU" sz="3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116632"/>
            <a:ext cx="9144000" cy="1143000"/>
          </a:xfrm>
        </p:spPr>
        <p:txBody>
          <a:bodyPr/>
          <a:lstStyle/>
          <a:p>
            <a:r>
              <a:rPr lang="ru-RU" dirty="0" smtClean="0"/>
              <a:t>Элементы когнитивной системы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700808"/>
            <a:ext cx="6192688" cy="410277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2276872"/>
            <a:ext cx="50006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4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0"/>
            <a:ext cx="8784976" cy="65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Перспективные направления </a:t>
            </a:r>
            <a:r>
              <a:rPr lang="en-US" dirty="0" smtClean="0"/>
              <a:t>Watson: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Электроника: поддержка пользователей, умный дом, распознавание </a:t>
            </a:r>
            <a:r>
              <a:rPr lang="ru-RU" b="1" dirty="0" smtClean="0"/>
              <a:t>образов</a:t>
            </a:r>
            <a:endParaRPr lang="en-US" b="1" dirty="0" smtClean="0"/>
          </a:p>
          <a:p>
            <a:r>
              <a:rPr lang="ru-RU" b="1" dirty="0"/>
              <a:t>Финансовые услуги: оценка рисков, </a:t>
            </a:r>
            <a:r>
              <a:rPr lang="ru-RU" b="1" dirty="0" smtClean="0"/>
              <a:t>аудит</a:t>
            </a:r>
            <a:endParaRPr lang="en-US" b="1" dirty="0" smtClean="0"/>
          </a:p>
          <a:p>
            <a:r>
              <a:rPr lang="ru-RU" b="1" dirty="0" smtClean="0"/>
              <a:t>Здравоохранение: </a:t>
            </a:r>
            <a:r>
              <a:rPr lang="ru-RU" b="1" dirty="0"/>
              <a:t>дифференциальная </a:t>
            </a:r>
            <a:r>
              <a:rPr lang="ru-RU" b="1" dirty="0" smtClean="0"/>
              <a:t>диагностика</a:t>
            </a:r>
            <a:endParaRPr lang="en-US" b="1" dirty="0" smtClean="0"/>
          </a:p>
          <a:p>
            <a:r>
              <a:rPr lang="ru-RU" b="1" dirty="0"/>
              <a:t>Розничная торговля: обслуживание </a:t>
            </a:r>
            <a:r>
              <a:rPr lang="ru-RU" b="1" dirty="0" smtClean="0"/>
              <a:t>клиентов</a:t>
            </a:r>
            <a:endParaRPr lang="en-US" b="1" dirty="0" smtClean="0"/>
          </a:p>
          <a:p>
            <a:r>
              <a:rPr lang="ru-RU" b="1" dirty="0"/>
              <a:t>Транспорт: оптимизация маршрутов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Продукты </a:t>
            </a:r>
            <a:r>
              <a:rPr lang="en-US" dirty="0" smtClean="0"/>
              <a:t>Watson: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524000" y="1844824"/>
            <a:ext cx="9144000" cy="4267200"/>
          </a:xfrm>
        </p:spPr>
        <p:txBody>
          <a:bodyPr/>
          <a:lstStyle/>
          <a:p>
            <a:r>
              <a:rPr lang="en-US" dirty="0"/>
              <a:t>Watson Virtual </a:t>
            </a:r>
            <a:r>
              <a:rPr lang="en-US" dirty="0" smtClean="0"/>
              <a:t>Agent - </a:t>
            </a:r>
            <a:r>
              <a:rPr lang="ru-RU" dirty="0" smtClean="0"/>
              <a:t>поможет вам с советом и выбором.</a:t>
            </a:r>
            <a:r>
              <a:rPr lang="ru-RU" dirty="0"/>
              <a:t> </a:t>
            </a:r>
            <a:r>
              <a:rPr lang="ru-RU" dirty="0" smtClean="0"/>
              <a:t>Обеспечит вас мгновенной</a:t>
            </a:r>
            <a:r>
              <a:rPr lang="ru-RU" dirty="0"/>
              <a:t>, </a:t>
            </a:r>
            <a:r>
              <a:rPr lang="ru-RU" dirty="0" smtClean="0"/>
              <a:t>персонализированной поддержкой в чем бы то ни было.</a:t>
            </a:r>
            <a:endParaRPr lang="en-US" dirty="0"/>
          </a:p>
          <a:p>
            <a:r>
              <a:rPr lang="en-US" dirty="0"/>
              <a:t>Watson </a:t>
            </a:r>
            <a:r>
              <a:rPr lang="en-US" dirty="0" smtClean="0"/>
              <a:t>Explorer</a:t>
            </a:r>
            <a:r>
              <a:rPr lang="ru-RU" dirty="0" smtClean="0"/>
              <a:t> – объединяет всю мощь облачных вычислений, корпоративного поиска, анализа содержания и оптимизации решений для лучшего поиска информации.</a:t>
            </a:r>
          </a:p>
          <a:p>
            <a:r>
              <a:rPr lang="en-US" dirty="0" smtClean="0"/>
              <a:t>Watson Analytics</a:t>
            </a:r>
            <a:r>
              <a:rPr lang="ru-RU" dirty="0" smtClean="0"/>
              <a:t> – автоматизированный анализ данных, автоматическая визуализация и прогностический анализ.</a:t>
            </a:r>
          </a:p>
          <a:p>
            <a:r>
              <a:rPr lang="en-US" dirty="0"/>
              <a:t>Watson Knowledge </a:t>
            </a:r>
            <a:r>
              <a:rPr lang="en-US" dirty="0" smtClean="0"/>
              <a:t>Studio</a:t>
            </a:r>
            <a:r>
              <a:rPr lang="ru-RU" dirty="0" smtClean="0"/>
              <a:t> – обучите </a:t>
            </a:r>
            <a:r>
              <a:rPr lang="en-US" dirty="0" smtClean="0"/>
              <a:t>Watson</a:t>
            </a:r>
            <a:r>
              <a:rPr lang="ru-RU" dirty="0" smtClean="0"/>
              <a:t> поиску и обнаружению значимых идей в неструктурированном тексте.</a:t>
            </a:r>
            <a:endParaRPr lang="en-US" dirty="0"/>
          </a:p>
          <a:p>
            <a:r>
              <a:rPr lang="en-US" dirty="0"/>
              <a:t>Find your </a:t>
            </a:r>
            <a:r>
              <a:rPr lang="en-US" dirty="0" smtClean="0"/>
              <a:t>Watson – </a:t>
            </a:r>
            <a:r>
              <a:rPr lang="ru-RU" dirty="0" smtClean="0"/>
              <a:t>персональные средства на основе нужд потребителей на платформе </a:t>
            </a:r>
            <a:r>
              <a:rPr lang="en-US" dirty="0" smtClean="0"/>
              <a:t>Watson</a:t>
            </a:r>
            <a:endParaRPr lang="ru-RU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Watson</a:t>
            </a:r>
            <a:r>
              <a:rPr lang="ru-RU" dirty="0" smtClean="0"/>
              <a:t> по отраслям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Сфера обслуживания</a:t>
            </a:r>
          </a:p>
          <a:p>
            <a:r>
              <a:rPr lang="ru-RU" dirty="0" smtClean="0"/>
              <a:t>Образование</a:t>
            </a:r>
          </a:p>
          <a:p>
            <a:r>
              <a:rPr lang="ru-RU" dirty="0" smtClean="0"/>
              <a:t>Финансовые услуги</a:t>
            </a:r>
          </a:p>
          <a:p>
            <a:r>
              <a:rPr lang="ru-RU" dirty="0" smtClean="0"/>
              <a:t>Здравоохранение</a:t>
            </a:r>
          </a:p>
          <a:p>
            <a:r>
              <a:rPr lang="en-US" dirty="0" err="1" smtClean="0"/>
              <a:t>IoT</a:t>
            </a:r>
            <a:endParaRPr lang="en-US" dirty="0" smtClean="0"/>
          </a:p>
          <a:p>
            <a:r>
              <a:rPr lang="ru-RU" dirty="0" smtClean="0"/>
              <a:t>Маркетинг</a:t>
            </a:r>
          </a:p>
          <a:p>
            <a:r>
              <a:rPr lang="ru-RU" dirty="0" smtClean="0"/>
              <a:t>Кулинария</a:t>
            </a:r>
          </a:p>
          <a:p>
            <a:r>
              <a:rPr lang="ru-RU" dirty="0" smtClean="0"/>
              <a:t>Бизнес</a:t>
            </a:r>
          </a:p>
          <a:p>
            <a:r>
              <a:rPr lang="ru-RU" dirty="0" smtClean="0"/>
              <a:t>Рабочее место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SDK</a:t>
            </a:r>
          </a:p>
          <a:p>
            <a:r>
              <a:rPr lang="en-US" dirty="0"/>
              <a:t>Java SDK</a:t>
            </a:r>
          </a:p>
          <a:p>
            <a:r>
              <a:rPr lang="en-US" dirty="0"/>
              <a:t>Python SDK</a:t>
            </a:r>
          </a:p>
          <a:p>
            <a:r>
              <a:rPr lang="en-US" dirty="0"/>
              <a:t>iOS SDK</a:t>
            </a:r>
          </a:p>
          <a:p>
            <a:r>
              <a:rPr lang="en-US" dirty="0"/>
              <a:t>Unity SDK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Различные </a:t>
            </a:r>
            <a:r>
              <a:rPr lang="en-US" dirty="0" smtClean="0"/>
              <a:t>API: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омпьютерная техника (16 х 9)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9411779_TF02901026_TF02901026.potx" id="{7F70CF0D-9BDD-45E8-B6DB-31E8E2A91A4C}" vid="{2BCA5CE5-F1BC-40E7-B66B-51CE49DF7650}"/>
    </a:ext>
  </a:extLst>
</a:theme>
</file>

<file path=ppt/theme/theme2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бизнес-стратегии с изображением монтажной платы (широкоэкранный формат)</Template>
  <TotalTime>0</TotalTime>
  <Words>140</Words>
  <Application>Microsoft Office PowerPoint</Application>
  <PresentationFormat>Произвольный</PresentationFormat>
  <Paragraphs>40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Компьютерная техника (16 х 9)</vt:lpstr>
      <vt:lpstr>Суперкомпьютер IBM Watson</vt:lpstr>
      <vt:lpstr>Презентация PowerPoint</vt:lpstr>
      <vt:lpstr>Презентация PowerPoint</vt:lpstr>
      <vt:lpstr>Элементы когнитивной системы</vt:lpstr>
      <vt:lpstr>Презентация PowerPoint</vt:lpstr>
      <vt:lpstr>Перспективные направления Watson:</vt:lpstr>
      <vt:lpstr>Продукты Watson:</vt:lpstr>
      <vt:lpstr>Watson по отраслям:</vt:lpstr>
      <vt:lpstr>Различные API:</vt:lpstr>
      <vt:lpstr>Презентация PowerPoint</vt:lpstr>
      <vt:lpstr>Презентация PowerPoint</vt:lpstr>
      <vt:lpstr>Приложение для анализа эмоциональной окраски текста</vt:lpstr>
      <vt:lpstr>Приложение по анализу новостных изданий Америки</vt:lpstr>
      <vt:lpstr>Контрольные вопросы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2017-02-06T13:13:01Z</dcterms:created>
  <dcterms:modified xsi:type="dcterms:W3CDTF">2017-03-09T13:54:27Z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