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64" r:id="rId5"/>
    <p:sldId id="265" r:id="rId6"/>
    <p:sldId id="266" r:id="rId7"/>
    <p:sldId id="258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70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7867-9896-4A8B-9594-6B590C855789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1F0-350A-4B74-9C02-BAE8F3AA9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41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7867-9896-4A8B-9594-6B590C855789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1F0-350A-4B74-9C02-BAE8F3AA9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76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7867-9896-4A8B-9594-6B590C855789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1F0-350A-4B74-9C02-BAE8F3AA9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47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7867-9896-4A8B-9594-6B590C855789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1F0-350A-4B74-9C02-BAE8F3AA9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56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7867-9896-4A8B-9594-6B590C855789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1F0-350A-4B74-9C02-BAE8F3AA9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7867-9896-4A8B-9594-6B590C855789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1F0-350A-4B74-9C02-BAE8F3AA9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51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7867-9896-4A8B-9594-6B590C855789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1F0-350A-4B74-9C02-BAE8F3AA9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80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7867-9896-4A8B-9594-6B590C855789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1F0-350A-4B74-9C02-BAE8F3AA9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00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7867-9896-4A8B-9594-6B590C855789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1F0-350A-4B74-9C02-BAE8F3AA9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61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7867-9896-4A8B-9594-6B590C855789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1F0-350A-4B74-9C02-BAE8F3AA9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95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7867-9896-4A8B-9594-6B590C855789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1F0-350A-4B74-9C02-BAE8F3AA9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80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603AB"/>
            </a:gs>
            <a:gs pos="0">
              <a:srgbClr val="0819FB"/>
            </a:gs>
            <a:gs pos="0">
              <a:srgbClr val="1A8D48"/>
            </a:gs>
            <a:gs pos="49000">
              <a:srgbClr val="FFFF00"/>
            </a:gs>
            <a:gs pos="100000">
              <a:srgbClr val="EE3F17"/>
            </a:gs>
            <a:gs pos="100000">
              <a:srgbClr val="E81766"/>
            </a:gs>
            <a:gs pos="100000">
              <a:srgbClr val="A603AB"/>
            </a:gs>
          </a:gsLst>
          <a:lin ang="135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F7867-9896-4A8B-9594-6B590C855789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121F0-350A-4B74-9C02-BAE8F3AA9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79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yptocompar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Облачный </a:t>
            </a:r>
            <a:r>
              <a:rPr lang="ru-RU" dirty="0" err="1" smtClean="0"/>
              <a:t>майнинг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64088" y="3789040"/>
            <a:ext cx="3322712" cy="233712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Колмаков М.В.</a:t>
            </a:r>
          </a:p>
          <a:p>
            <a:pPr marL="0" indent="0">
              <a:buNone/>
            </a:pPr>
            <a:r>
              <a:rPr lang="en-US" dirty="0" smtClean="0"/>
              <a:t>4 </a:t>
            </a:r>
            <a:r>
              <a:rPr lang="ru-RU" dirty="0" smtClean="0"/>
              <a:t>курс, </a:t>
            </a:r>
            <a:r>
              <a:rPr lang="ru-RU" smtClean="0"/>
              <a:t>1 группа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0674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3389" y="-99392"/>
            <a:ext cx="8229600" cy="5669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Обычный </a:t>
            </a:r>
            <a:r>
              <a:rPr lang="ru-RU" dirty="0" err="1" smtClean="0"/>
              <a:t>майнинг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57945"/>
            <a:ext cx="6552728" cy="643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541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Если вы далеки от компьютерного железа, и решили вложить деньги в облачный </a:t>
            </a:r>
            <a:r>
              <a:rPr lang="ru-RU" dirty="0" err="1" smtClean="0"/>
              <a:t>майнинг</a:t>
            </a:r>
            <a:r>
              <a:rPr lang="ru-RU" dirty="0" smtClean="0"/>
              <a:t> – лучше этого не делать.</a:t>
            </a:r>
            <a:endParaRPr lang="en-US" dirty="0"/>
          </a:p>
          <a:p>
            <a:r>
              <a:rPr lang="ru-RU" dirty="0" smtClean="0"/>
              <a:t>Сложность </a:t>
            </a:r>
            <a:r>
              <a:rPr lang="ru-RU" dirty="0" err="1" smtClean="0"/>
              <a:t>майнинга</a:t>
            </a:r>
            <a:r>
              <a:rPr lang="ru-RU" dirty="0" smtClean="0"/>
              <a:t> всегда меняется, если вы сегодня получили 1</a:t>
            </a:r>
            <a:r>
              <a:rPr lang="en-US" dirty="0" smtClean="0"/>
              <a:t>$</a:t>
            </a:r>
            <a:r>
              <a:rPr lang="ru-RU" dirty="0" smtClean="0"/>
              <a:t>, то завтра никто вам не гарантирует что вы получите 1</a:t>
            </a:r>
            <a:r>
              <a:rPr lang="en-US" dirty="0" smtClean="0"/>
              <a:t>$.</a:t>
            </a:r>
            <a:endParaRPr lang="ru-RU" dirty="0" smtClean="0"/>
          </a:p>
          <a:p>
            <a:r>
              <a:rPr lang="ru-RU" dirty="0" smtClean="0"/>
              <a:t>Никто вам не даст гарантии что если вы купили мощностей на год и он отработает год, т.к. на каждом сайте написано:</a:t>
            </a:r>
          </a:p>
          <a:p>
            <a:pPr marL="0" indent="0">
              <a:buNone/>
            </a:pPr>
            <a:r>
              <a:rPr lang="ru-RU" dirty="0" smtClean="0"/>
              <a:t>«Если </a:t>
            </a:r>
            <a:r>
              <a:rPr lang="ru-RU" dirty="0"/>
              <a:t>плата за обслуживание превысит размер начисления за </a:t>
            </a:r>
            <a:r>
              <a:rPr lang="ru-RU" dirty="0" err="1"/>
              <a:t>майнинг</a:t>
            </a:r>
            <a:r>
              <a:rPr lang="ru-RU" dirty="0"/>
              <a:t> - оборудование будет выключено в автоматическом режиме</a:t>
            </a:r>
            <a:r>
              <a:rPr lang="ru-RU" dirty="0" smtClean="0"/>
              <a:t>.»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738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404664"/>
            <a:ext cx="7772400" cy="1470025"/>
          </a:xfrm>
        </p:spPr>
        <p:txBody>
          <a:bodyPr/>
          <a:lstStyle/>
          <a:p>
            <a:r>
              <a:rPr lang="ru-RU" dirty="0" smtClean="0"/>
              <a:t>Облачный </a:t>
            </a:r>
            <a:r>
              <a:rPr lang="ru-RU" dirty="0" err="1" smtClean="0"/>
              <a:t>майнинг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3773450"/>
            <a:ext cx="7560840" cy="174378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dirty="0" smtClean="0">
                <a:solidFill>
                  <a:schemeClr val="tx1"/>
                </a:solidFill>
              </a:rPr>
              <a:t>Облачный </a:t>
            </a:r>
            <a:r>
              <a:rPr lang="ru-RU" dirty="0" err="1" smtClean="0">
                <a:solidFill>
                  <a:schemeClr val="tx1"/>
                </a:solidFill>
              </a:rPr>
              <a:t>майнинг</a:t>
            </a:r>
            <a:r>
              <a:rPr lang="ru-RU" dirty="0" smtClean="0">
                <a:solidFill>
                  <a:schemeClr val="tx1"/>
                </a:solidFill>
              </a:rPr>
              <a:t> - </a:t>
            </a:r>
            <a:r>
              <a:rPr lang="ru-RU" dirty="0">
                <a:solidFill>
                  <a:schemeClr val="tx1"/>
                </a:solidFill>
              </a:rPr>
              <a:t>это упрощенный </a:t>
            </a:r>
            <a:r>
              <a:rPr lang="ru-RU" dirty="0" err="1">
                <a:solidFill>
                  <a:schemeClr val="tx1"/>
                </a:solidFill>
              </a:rPr>
              <a:t>майнинг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биткоинов</a:t>
            </a:r>
            <a:r>
              <a:rPr lang="ru-RU" dirty="0">
                <a:solidFill>
                  <a:schemeClr val="tx1"/>
                </a:solidFill>
              </a:rPr>
              <a:t>, освобождающий вас от затрат на </a:t>
            </a:r>
            <a:r>
              <a:rPr lang="ru-RU" dirty="0" smtClean="0">
                <a:solidFill>
                  <a:schemeClr val="tx1"/>
                </a:solidFill>
              </a:rPr>
              <a:t>электричество, настройки программного </a:t>
            </a:r>
            <a:r>
              <a:rPr lang="ru-RU" dirty="0" err="1" smtClean="0">
                <a:solidFill>
                  <a:schemeClr val="tx1"/>
                </a:solidFill>
              </a:rPr>
              <a:t>обеспечения,контроль</a:t>
            </a:r>
            <a:r>
              <a:rPr lang="ru-RU" dirty="0" smtClean="0">
                <a:solidFill>
                  <a:schemeClr val="tx1"/>
                </a:solidFill>
              </a:rPr>
              <a:t> за фермами, связанные </a:t>
            </a:r>
            <a:r>
              <a:rPr lang="ru-RU" dirty="0">
                <a:solidFill>
                  <a:schemeClr val="tx1"/>
                </a:solidFill>
              </a:rPr>
              <a:t>с классическим </a:t>
            </a:r>
            <a:r>
              <a:rPr lang="ru-RU" dirty="0" err="1">
                <a:solidFill>
                  <a:schemeClr val="tx1"/>
                </a:solidFill>
              </a:rPr>
              <a:t>майнингом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27584" y="1772816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 smtClean="0"/>
              <a:t>Майнинг</a:t>
            </a:r>
            <a:r>
              <a:rPr lang="ru-RU" dirty="0" smtClean="0"/>
              <a:t> — </a:t>
            </a:r>
            <a:r>
              <a:rPr lang="ru-RU" dirty="0"/>
              <a:t>единственный способ получения </a:t>
            </a:r>
            <a:r>
              <a:rPr lang="ru-RU" dirty="0" err="1"/>
              <a:t>криптовалюты</a:t>
            </a:r>
            <a:r>
              <a:rPr lang="ru-RU" dirty="0"/>
              <a:t>, построенный на решении компьютерами математических задач. 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50592" y="2564904"/>
            <a:ext cx="7825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Суть </a:t>
            </a:r>
            <a:r>
              <a:rPr lang="ru-RU" dirty="0" err="1"/>
              <a:t>майнинга</a:t>
            </a:r>
            <a:r>
              <a:rPr lang="ru-RU" dirty="0"/>
              <a:t> заключается в том, что компьютеры, находящиеся в разных точках Земли, решают математические задачи, в результате которых создаются </a:t>
            </a:r>
            <a:r>
              <a:rPr lang="ru-RU" dirty="0" err="1"/>
              <a:t>биткоины</a:t>
            </a:r>
            <a:r>
              <a:rPr lang="ru-RU" dirty="0"/>
              <a:t>. Процесс их добычи не контролируется единым выпускающим центром, а </a:t>
            </a:r>
            <a:r>
              <a:rPr lang="ru-RU" dirty="0" err="1"/>
              <a:t>распределенность</a:t>
            </a:r>
            <a:r>
              <a:rPr lang="ru-RU" dirty="0"/>
              <a:t> обеспечивает безопасность.</a:t>
            </a:r>
          </a:p>
        </p:txBody>
      </p:sp>
    </p:spTree>
    <p:extLst>
      <p:ext uri="{BB962C8B-B14F-4D97-AF65-F5344CB8AC3E}">
        <p14:creationId xmlns:p14="http://schemas.microsoft.com/office/powerpoint/2010/main" val="150335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чем </a:t>
            </a:r>
            <a:r>
              <a:rPr lang="ru-RU" dirty="0" err="1" smtClean="0"/>
              <a:t>майнят</a:t>
            </a:r>
            <a:r>
              <a:rPr lang="ru-RU" dirty="0" smtClean="0"/>
              <a:t>(</a:t>
            </a:r>
            <a:r>
              <a:rPr lang="ru-RU" dirty="0" err="1" smtClean="0"/>
              <a:t>майнили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07904" y="1196752"/>
            <a:ext cx="5915000" cy="4209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>
                <a:solidFill>
                  <a:srgbClr val="FF0000"/>
                </a:solidFill>
              </a:rPr>
              <a:t>CPU</a:t>
            </a:r>
          </a:p>
        </p:txBody>
      </p:sp>
      <p:sp>
        <p:nvSpPr>
          <p:cNvPr id="4" name="AutoShape 2" descr="Картинки по запросу cpu wallpap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0" name="Picture 4" descr="Картинки по запросу cpu wallpa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14646"/>
            <a:ext cx="7560230" cy="472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74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GPU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Картинки по запросу GPU wallpa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525749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36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APU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6146" name="Picture 2" descr="Картинки по запросу ap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885" y="593304"/>
            <a:ext cx="3589148" cy="62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74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ASIC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66664"/>
            <a:ext cx="8874475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517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работает облачный </a:t>
            </a:r>
            <a:r>
              <a:rPr lang="ru-RU" dirty="0" err="1" smtClean="0"/>
              <a:t>майнинг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Компания(обычно которая производит </a:t>
            </a:r>
            <a:r>
              <a:rPr lang="en-US" dirty="0" smtClean="0"/>
              <a:t>ASIC </a:t>
            </a:r>
            <a:r>
              <a:rPr lang="ru-RU" dirty="0" smtClean="0"/>
              <a:t>устройства) закупает либо берет большое количество оборудования, подключает, настраивает и продает мощности людям.</a:t>
            </a:r>
          </a:p>
          <a:p>
            <a:pPr marL="0" indent="0">
              <a:buNone/>
            </a:pPr>
            <a:r>
              <a:rPr lang="ru-RU" dirty="0" smtClean="0"/>
              <a:t>Люди в свою очередь арендуют мощности и не парятся об оборудовании, настройке и оплате электричества.</a:t>
            </a:r>
          </a:p>
          <a:p>
            <a:pPr marL="0" indent="0">
              <a:buNone/>
            </a:pPr>
            <a:r>
              <a:rPr lang="ru-RU" dirty="0" smtClean="0"/>
              <a:t>И в зависимости от купленной мощности человек получает выплаты в основном в  </a:t>
            </a:r>
            <a:r>
              <a:rPr lang="ru-RU" dirty="0" err="1" smtClean="0"/>
              <a:t>биткоинах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728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r>
              <a:rPr lang="ru-RU" dirty="0" smtClean="0"/>
              <a:t>Выгодно ли это?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Вроде все получается идеально, </a:t>
            </a:r>
            <a:r>
              <a:rPr lang="ru-RU" smtClean="0"/>
              <a:t>купил мощности </a:t>
            </a:r>
            <a:r>
              <a:rPr lang="ru-RU" dirty="0" smtClean="0"/>
              <a:t>и </a:t>
            </a:r>
            <a:r>
              <a:rPr lang="ru-RU" dirty="0" err="1" smtClean="0"/>
              <a:t>майни</a:t>
            </a:r>
            <a:r>
              <a:rPr lang="ru-RU" dirty="0" smtClean="0"/>
              <a:t>, не нужно покупать оборудование, настраивать и т.д.</a:t>
            </a:r>
          </a:p>
          <a:p>
            <a:pPr marL="0" indent="0">
              <a:buNone/>
            </a:pPr>
            <a:r>
              <a:rPr lang="ru-RU" dirty="0" smtClean="0"/>
              <a:t>Есть очень интересный сайт </a:t>
            </a:r>
            <a:r>
              <a:rPr lang="en-US" dirty="0" smtClean="0">
                <a:hlinkClick r:id="rId2"/>
              </a:rPr>
              <a:t>https://www.cryptocompare.com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 нем можно посмотреть окупаемость железа, в том числе и облачного </a:t>
            </a:r>
            <a:r>
              <a:rPr lang="ru-RU" dirty="0" err="1" smtClean="0"/>
              <a:t>майнинга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766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91264" cy="5486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Облачный </a:t>
            </a:r>
            <a:r>
              <a:rPr lang="ru-RU" dirty="0" err="1" smtClean="0"/>
              <a:t>майнинг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72" y="476673"/>
            <a:ext cx="7385852" cy="63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13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290</Words>
  <Application>Microsoft Office PowerPoint</Application>
  <PresentationFormat>Экран (4:3)</PresentationFormat>
  <Paragraphs>27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Облачный майнинг</vt:lpstr>
      <vt:lpstr>Облачный майнинг</vt:lpstr>
      <vt:lpstr>На чем майнят(майнили)</vt:lpstr>
      <vt:lpstr>GPU</vt:lpstr>
      <vt:lpstr>APU</vt:lpstr>
      <vt:lpstr>ASIC</vt:lpstr>
      <vt:lpstr>Как работает облачный майнинг?</vt:lpstr>
      <vt:lpstr>Выгодно ли это?</vt:lpstr>
      <vt:lpstr>Облачный майнинг</vt:lpstr>
      <vt:lpstr>Обычный майнинг</vt:lpstr>
      <vt:lpstr>Итого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Облачный майнинг</dc:title>
  <dc:creator>Mishanstvo-PC</dc:creator>
  <cp:lastModifiedBy>Mishanstvo-PC</cp:lastModifiedBy>
  <cp:revision>13</cp:revision>
  <dcterms:created xsi:type="dcterms:W3CDTF">2017-02-09T08:40:46Z</dcterms:created>
  <dcterms:modified xsi:type="dcterms:W3CDTF">2017-03-14T11:56:12Z</dcterms:modified>
</cp:coreProperties>
</file>