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68" r:id="rId6"/>
    <p:sldId id="271" r:id="rId7"/>
    <p:sldId id="276" r:id="rId8"/>
    <p:sldId id="269" r:id="rId9"/>
    <p:sldId id="272" r:id="rId10"/>
    <p:sldId id="274" r:id="rId11"/>
    <p:sldId id="279" r:id="rId12"/>
    <p:sldId id="278" r:id="rId13"/>
    <p:sldId id="277" r:id="rId14"/>
    <p:sldId id="280" r:id="rId15"/>
    <p:sldId id="281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01244-25C9-420B-BE38-7A6DA656F665}">
  <a:tblStyle styleId="{A6D01244-25C9-420B-BE38-7A6DA656F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7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ac014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ac014f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0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2132628_0_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6" name="Google Shape;206;g33f21326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77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060f292b7_2_0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9" name="Google Shape;339;g6060f292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0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060f292b7_2_0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9" name="Google Shape;339;g6060f292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41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58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dec52c2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dec52c2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fa6aa3a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fa6aa3a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3cf1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83cf19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060f292b7_2_0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9" name="Google Shape;339;g6060f292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70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30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09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87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15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c014f9a_0_328:notes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25" tIns="90025" rIns="90025" bIns="9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9" name="Google Shape;189;g39ac014f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80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itechart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6394"/>
            <a:ext cx="9144000" cy="515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7759125" y="4546825"/>
            <a:ext cx="1010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2020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25" y="67025"/>
            <a:ext cx="2108274" cy="8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39100" y="1978425"/>
            <a:ext cx="6976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chemeClr val="lt1"/>
                </a:solidFill>
              </a:rPr>
              <a:t>Plug-in Architecture</a:t>
            </a:r>
            <a:endParaRPr sz="3800" b="1" dirty="0">
              <a:solidFill>
                <a:schemeClr val="lt1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3925" y="4546825"/>
            <a:ext cx="1010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uFill>
                  <a:noFill/>
                </a:uFill>
                <a:hlinkClick r:id="rId5"/>
              </a:rPr>
              <a:t>itechart.com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Drawbacks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Changes to contracts are difficult to manage.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Increased development time for small projects.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It's hard to detect new plugins and unload unused ones.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Validation and sandboxing.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Versioning and isolating.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Debugging, building, and compiling.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3614B-8143-4948-873B-9874670641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614250" y="295050"/>
            <a:ext cx="622137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Building Extensible design in .NET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0" name="Google Shape;210;p32"/>
          <p:cNvGraphicFramePr/>
          <p:nvPr>
            <p:extLst>
              <p:ext uri="{D42A27DB-BD31-4B8C-83A1-F6EECF244321}">
                <p14:modId xmlns:p14="http://schemas.microsoft.com/office/powerpoint/2010/main" val="3747074335"/>
              </p:ext>
            </p:extLst>
          </p:nvPr>
        </p:nvGraphicFramePr>
        <p:xfrm>
          <a:off x="718900" y="1288918"/>
          <a:ext cx="7670560" cy="3228640"/>
        </p:xfrm>
        <a:graphic>
          <a:graphicData uri="http://schemas.openxmlformats.org/drawingml/2006/table">
            <a:tbl>
              <a:tblPr>
                <a:noFill/>
                <a:tableStyleId>{A6D01244-25C9-420B-BE38-7A6DA656F665}</a:tableStyleId>
              </a:tblPr>
              <a:tblGrid>
                <a:gridCol w="35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Managed Extensibility Framework (MEF)</a:t>
                      </a:r>
                      <a:endParaRPr sz="13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Managed Add-In Framework (MAF)</a:t>
                      </a:r>
                      <a:endParaRPr sz="13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Primarily focused on providing extensibility.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Provides extensibility along with isolation.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All the extensions are loaded in to the same </a:t>
                      </a:r>
                      <a:r>
                        <a:rPr lang="en-US" sz="1100" dirty="0" err="1"/>
                        <a:t>AppDomain</a:t>
                      </a:r>
                      <a:r>
                        <a:rPr lang="en-US" sz="1100" dirty="0"/>
                        <a:t> as the primary application.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All Add-ins are loaded in separate </a:t>
                      </a:r>
                      <a:r>
                        <a:rPr lang="en-US" sz="1100" dirty="0" err="1"/>
                        <a:t>AppDomains</a:t>
                      </a:r>
                      <a:r>
                        <a:rPr lang="en-US" sz="1100" dirty="0"/>
                        <a:t>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Dynamic Discovery of Extensions.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Add-ins must be installed before use. No dynamic discovery.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Extensions cannot be unloaded at runtime.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Add-ins can be installed/uninstalled without affecting the primary application.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942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The whole app might crash, if an extension has an error.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Since the Add-ins run in their own </a:t>
                      </a:r>
                      <a:r>
                        <a:rPr lang="en-US" sz="1100" dirty="0" err="1"/>
                        <a:t>AppDomain</a:t>
                      </a:r>
                      <a:r>
                        <a:rPr lang="en-US" sz="1100" dirty="0"/>
                        <a:t>, they don’t affect the primary app in event of error.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195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Easier to implement.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Costly in terms of time, effort and complexity.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2169"/>
                  </a:ext>
                </a:extLst>
              </a:tr>
            </a:tbl>
          </a:graphicData>
        </a:graphic>
      </p:graphicFrame>
      <p:sp>
        <p:nvSpPr>
          <p:cNvPr id="211" name="Google Shape;211;p32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ACE49-4319-4450-B0DA-D784ADA940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MEF Scheme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F2C09-63F7-4C9D-8A6D-42DD0557B9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BB0E9-763A-46EA-ACA8-CEA6DC570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57"/>
          <a:stretch/>
        </p:blipFill>
        <p:spPr>
          <a:xfrm>
            <a:off x="1414442" y="1271287"/>
            <a:ext cx="6315116" cy="32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MAF Scheme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F2C09-63F7-4C9D-8A6D-42DD0557B9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568838-DB46-492E-9955-66900D4CC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7" b="32283"/>
          <a:stretch/>
        </p:blipFill>
        <p:spPr>
          <a:xfrm>
            <a:off x="1595250" y="1131642"/>
            <a:ext cx="5953500" cy="30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2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Samples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#1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#2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#3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3614B-8143-4948-873B-9874670641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0" cy="515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 txBox="1"/>
          <p:nvPr/>
        </p:nvSpPr>
        <p:spPr>
          <a:xfrm>
            <a:off x="7759125" y="4546825"/>
            <a:ext cx="1010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2020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443925" y="4546825"/>
            <a:ext cx="1010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uFill>
                  <a:noFill/>
                </a:uFill>
                <a:hlinkClick r:id="rId4"/>
              </a:rPr>
              <a:t>itechart.com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25" y="67025"/>
            <a:ext cx="2108274" cy="8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1320025" y="3085750"/>
            <a:ext cx="54426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96000"/>
              </a:lnSpc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chemeClr val="lt1"/>
                </a:solidFill>
              </a:rPr>
              <a:t>Plug-in Architecture</a:t>
            </a:r>
          </a:p>
          <a:p>
            <a:pPr marL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5883500" y="3743050"/>
            <a:ext cx="754200" cy="32700"/>
          </a:xfrm>
          <a:prstGeom prst="rect">
            <a:avLst/>
          </a:prstGeom>
          <a:solidFill>
            <a:srgbClr val="EB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-7025" y="3024400"/>
            <a:ext cx="9144000" cy="211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002700" y="1161150"/>
            <a:ext cx="34176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Maksim Hladki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Software engineer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Department: D6 G2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6"/>
          <p:cNvSpPr txBox="1"/>
          <p:nvPr/>
        </p:nvSpPr>
        <p:spPr>
          <a:xfrm>
            <a:off x="2062050" y="3233875"/>
            <a:ext cx="34176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Contact information: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Email: maksim.hladki@itechart-group.com</a:t>
            </a:r>
            <a:endParaRPr sz="1100" dirty="0"/>
          </a:p>
        </p:txBody>
      </p:sp>
      <p:sp>
        <p:nvSpPr>
          <p:cNvPr id="145" name="Google Shape;145;p26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Contact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/>
          <a:srcRect r="8619"/>
          <a:stretch/>
        </p:blipFill>
        <p:spPr>
          <a:xfrm>
            <a:off x="718900" y="1198885"/>
            <a:ext cx="1102973" cy="1126279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148" name="Google Shape;148;p26"/>
          <p:cNvSpPr/>
          <p:nvPr/>
        </p:nvSpPr>
        <p:spPr>
          <a:xfrm rot="5400000">
            <a:off x="1740918" y="3564011"/>
            <a:ext cx="54324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51D93-2E33-48EA-B093-FA9CF7C2BE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399" y="0"/>
            <a:ext cx="446575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Introduction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511750" y="1716199"/>
            <a:ext cx="6149814" cy="19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The plug-in architecture (sometimes referred to as the microkernel architecture) is a natural pattern for implementing product-based applications. A product-based application is one that is packaged and made available for download in versions as a typical third-party product. The plugin architecture allows you to add additional application features as plug-ins to the core application, providing extensibility as well as feature separation and isolation.</a:t>
            </a:r>
            <a:endParaRPr i="1"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00" y="1586850"/>
            <a:ext cx="453600" cy="45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10843" y="3274434"/>
            <a:ext cx="453600" cy="45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81EB8-0680-4029-BE79-5DEAEBF880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Basic scheme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D5E16-361A-499F-BBF8-53EB5D58D5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77580A3-4F71-4761-BABA-DB1E8DCCA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83" b="27366"/>
          <a:stretch/>
        </p:blipFill>
        <p:spPr>
          <a:xfrm>
            <a:off x="1569227" y="1285778"/>
            <a:ext cx="6005546" cy="30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History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1970s - EDT text editor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1980s - Waterloo Fortran compiler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1987 - QuarkXPress (Macintosh)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1988 -  </a:t>
            </a:r>
            <a:r>
              <a:rPr lang="en-US" sz="1500" dirty="0" err="1">
                <a:solidFill>
                  <a:schemeClr val="dk1"/>
                </a:solidFill>
              </a:rPr>
              <a:t>SuperPaint</a:t>
            </a:r>
            <a:r>
              <a:rPr lang="en-US" sz="1500" dirty="0">
                <a:solidFill>
                  <a:schemeClr val="dk1"/>
                </a:solidFill>
              </a:rPr>
              <a:t> (Silicon Beach Software)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514E1-5F2D-4890-B1A7-508F61E3F1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49" y="295050"/>
            <a:ext cx="662421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Extensible Application Architecture 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63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A very important principle of Application design is the Open-Closed Principle (S.O</a:t>
            </a:r>
            <a:r>
              <a:rPr lang="en-US" sz="1500">
                <a:solidFill>
                  <a:schemeClr val="dk1"/>
                </a:solidFill>
              </a:rPr>
              <a:t>.L.I</a:t>
            </a:r>
            <a:r>
              <a:rPr lang="en-US" sz="1500" dirty="0">
                <a:solidFill>
                  <a:schemeClr val="dk1"/>
                </a:solidFill>
              </a:rPr>
              <a:t>.D).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The Open-Closed principle states that “Software entities (classes, modules, functions, etc.) should be open for extension, but closed for modification”.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It’s generally achieved by using abstractions, or by placing behavior (responsibility) in derivate classes.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b="1" dirty="0">
                <a:solidFill>
                  <a:schemeClr val="dk1"/>
                </a:solidFill>
              </a:rPr>
              <a:t>A truly Extensible Software design should allow 3</a:t>
            </a:r>
            <a:r>
              <a:rPr lang="en-US" sz="1500" b="1" baseline="30000" dirty="0">
                <a:solidFill>
                  <a:schemeClr val="dk1"/>
                </a:solidFill>
              </a:rPr>
              <a:t>rd</a:t>
            </a:r>
            <a:r>
              <a:rPr lang="en-US" sz="1500" b="1" dirty="0">
                <a:solidFill>
                  <a:schemeClr val="dk1"/>
                </a:solidFill>
              </a:rPr>
              <a:t> Party/External developers to extend and enhance it further even after they have been compiled and released</a:t>
            </a:r>
            <a:r>
              <a:rPr lang="en-US" sz="1500" dirty="0">
                <a:solidFill>
                  <a:schemeClr val="dk1"/>
                </a:solidFill>
              </a:rPr>
              <a:t>. 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endParaRPr lang="en-US" sz="1500" dirty="0">
              <a:solidFill>
                <a:schemeClr val="dk1"/>
              </a:solidFill>
            </a:endParaRPr>
          </a:p>
          <a:p>
            <a:pPr marL="1651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</a:pPr>
            <a:r>
              <a:rPr lang="en-US" sz="1500" dirty="0">
                <a:solidFill>
                  <a:schemeClr val="dk1"/>
                </a:solidFill>
              </a:rPr>
              <a:t>This is possible only if we design our application to be easily Pluggable.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3614B-8143-4948-873B-9874670641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5F6C984-C79D-44C5-8058-94CD1B127AB7}"/>
              </a:ext>
            </a:extLst>
          </p:cNvPr>
          <p:cNvSpPr/>
          <p:nvPr/>
        </p:nvSpPr>
        <p:spPr>
          <a:xfrm>
            <a:off x="4522443" y="3850123"/>
            <a:ext cx="99114" cy="3964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Types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External (plug-in)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Internal (module)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88CF2-2851-4A85-9678-0C0198F8C5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50" y="295050"/>
            <a:ext cx="5953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Strategies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Single – automatically choose one.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One of many – like Single but give the use the choice (smart phone apps).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Many simultaneously -  the composite pattern, many plug-ins are treated as one (browser addons). They have the potential of overlapping.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41BC0-5A23-4B64-BF06-ED21BC5CB34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4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614249" y="295050"/>
            <a:ext cx="721889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Why/When do we need a Pluggable app? 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18900" y="846275"/>
            <a:ext cx="754200" cy="3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89425" y="1095150"/>
            <a:ext cx="77538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allow apps to be extended after they have been compiled and released. 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allow other apps to be able to connect to and enhance your app in a standard BUT isolated way.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split work across natural boundaries.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make Unit testing easier for teams working on different modules or plug-ins.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deploy only new and updated features as separate plug-ins.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1500" dirty="0">
                <a:solidFill>
                  <a:schemeClr val="dk1"/>
                </a:solidFill>
              </a:rPr>
              <a:t>To design a solution which should accommodate disparate requirements implemented by other vendors in the future.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" name="Google Shape;194;p30"/>
          <p:cNvSpPr/>
          <p:nvPr/>
        </p:nvSpPr>
        <p:spPr>
          <a:xfrm>
            <a:off x="0" y="5067950"/>
            <a:ext cx="9144000" cy="75600"/>
          </a:xfrm>
          <a:prstGeom prst="rect">
            <a:avLst/>
          </a:prstGeom>
          <a:solidFill>
            <a:srgbClr val="FF01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 rot="-5400000">
            <a:off x="8289450" y="4136900"/>
            <a:ext cx="1255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itechart.com</a:t>
            </a:r>
            <a:endParaRPr sz="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3614B-8143-4948-873B-9874670641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0400" y="0"/>
            <a:ext cx="453600" cy="2950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51607"/>
      </p:ext>
    </p:extLst>
  </p:cSld>
  <p:clrMapOvr>
    <a:masterClrMapping/>
  </p:clrMapOvr>
</p:sld>
</file>

<file path=ppt/theme/theme1.xml><?xml version="1.0" encoding="utf-8"?>
<a:theme xmlns:a="http://schemas.openxmlformats.org/drawingml/2006/main" name="itechar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633</Words>
  <Application>Microsoft Office PowerPoint</Application>
  <PresentationFormat>On-screen Show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itechart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Hladki</dc:creator>
  <cp:lastModifiedBy>Hladki, Maksim</cp:lastModifiedBy>
  <cp:revision>38</cp:revision>
  <dcterms:modified xsi:type="dcterms:W3CDTF">2020-07-29T19:00:04Z</dcterms:modified>
</cp:coreProperties>
</file>