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3" r:id="rId2"/>
    <p:sldId id="274" r:id="rId3"/>
    <p:sldId id="279" r:id="rId4"/>
    <p:sldId id="282" r:id="rId5"/>
    <p:sldId id="280" r:id="rId6"/>
    <p:sldId id="286" r:id="rId7"/>
    <p:sldId id="287" r:id="rId8"/>
    <p:sldId id="289" r:id="rId9"/>
    <p:sldId id="292" r:id="rId10"/>
    <p:sldId id="272" r:id="rId11"/>
    <p:sldId id="294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EA379379-D4F5-43D1-861B-ED6AB24B4854}">
          <p14:sldIdLst>
            <p14:sldId id="293"/>
            <p14:sldId id="274"/>
            <p14:sldId id="279"/>
            <p14:sldId id="282"/>
            <p14:sldId id="280"/>
            <p14:sldId id="286"/>
            <p14:sldId id="287"/>
            <p14:sldId id="289"/>
            <p14:sldId id="292"/>
            <p14:sldId id="272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816" y="7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14A6-27DE-4774-B8EF-3358B0D4592A}" type="datetimeFigureOut">
              <a:rPr lang="ru-RU" smtClean="0"/>
              <a:t>21.12.2022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8786-07AE-41FC-A605-7DC085E6603B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14A6-27DE-4774-B8EF-3358B0D4592A}" type="datetimeFigureOut">
              <a:rPr lang="ru-RU" smtClean="0"/>
              <a:t>21.12.2022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8786-07AE-41FC-A605-7DC085E6603B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14A6-27DE-4774-B8EF-3358B0D4592A}" type="datetimeFigureOut">
              <a:rPr lang="ru-RU" smtClean="0"/>
              <a:t>21.12.2022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8786-07AE-41FC-A605-7DC085E6603B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14A6-27DE-4774-B8EF-3358B0D4592A}" type="datetimeFigureOut">
              <a:rPr lang="ru-RU" smtClean="0"/>
              <a:t>21.12.2022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8786-07AE-41FC-A605-7DC085E6603B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14A6-27DE-4774-B8EF-3358B0D4592A}" type="datetimeFigureOut">
              <a:rPr lang="ru-RU" smtClean="0"/>
              <a:t>21.12.2022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8786-07AE-41FC-A605-7DC085E6603B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14A6-27DE-4774-B8EF-3358B0D4592A}" type="datetimeFigureOut">
              <a:rPr lang="ru-RU" smtClean="0"/>
              <a:t>21.12.2022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8786-07AE-41FC-A605-7DC085E6603B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14A6-27DE-4774-B8EF-3358B0D4592A}" type="datetimeFigureOut">
              <a:rPr lang="ru-RU" smtClean="0"/>
              <a:t>21.12.2022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8786-07AE-41FC-A605-7DC085E6603B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14A6-27DE-4774-B8EF-3358B0D4592A}" type="datetimeFigureOut">
              <a:rPr lang="ru-RU" smtClean="0"/>
              <a:t>21.12.2022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8786-07AE-41FC-A605-7DC085E6603B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14A6-27DE-4774-B8EF-3358B0D4592A}" type="datetimeFigureOut">
              <a:rPr lang="ru-RU" smtClean="0"/>
              <a:t>21.12.2022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8786-07AE-41FC-A605-7DC085E6603B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14A6-27DE-4774-B8EF-3358B0D4592A}" type="datetimeFigureOut">
              <a:rPr lang="ru-RU" smtClean="0"/>
              <a:t>21.12.2022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8786-07AE-41FC-A605-7DC085E6603B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14A6-27DE-4774-B8EF-3358B0D4592A}" type="datetimeFigureOut">
              <a:rPr lang="ru-RU" smtClean="0"/>
              <a:t>21.12.2022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8786-07AE-41FC-A605-7DC085E6603B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414A6-27DE-4774-B8EF-3358B0D4592A}" type="datetimeFigureOut">
              <a:rPr lang="ru-RU" smtClean="0"/>
              <a:t>21.12.2022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98786-07AE-41FC-A605-7DC085E6603B}" type="slidenum">
              <a:rPr lang="ru-RU" smtClean="0"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043608" y="151180"/>
            <a:ext cx="7992888" cy="6631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автономное профессиональное образовательное учреждение</a:t>
            </a:r>
          </a:p>
          <a:p>
            <a:pPr algn="ctr"/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Вологодской области</a:t>
            </a:r>
          </a:p>
          <a:p>
            <a:pPr algn="ctr"/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«Вологодский колледж связи и информационных технологий»</a:t>
            </a:r>
          </a:p>
          <a:p>
            <a:endParaRPr lang="ru-RU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ОТЧЕТ ПО ПРАКТИКЕ</a:t>
            </a:r>
          </a:p>
          <a:p>
            <a:endParaRPr lang="ru-RU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ru-RU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ru-RU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50000"/>
              </a:lnSpc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Студенты группы ИСП-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20р: </a:t>
            </a:r>
          </a:p>
          <a:p>
            <a:pPr algn="r">
              <a:lnSpc>
                <a:spcPct val="150000"/>
              </a:lnSpc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Чучнев Егор Романович</a:t>
            </a:r>
          </a:p>
          <a:p>
            <a:pPr algn="r">
              <a:lnSpc>
                <a:spcPct val="150000"/>
              </a:lnSpc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Тарасов Максим Дмитриевич</a:t>
            </a:r>
          </a:p>
          <a:p>
            <a:pPr algn="r">
              <a:lnSpc>
                <a:spcPct val="150000"/>
              </a:lnSpc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практики от организации:</a:t>
            </a:r>
          </a:p>
          <a:p>
            <a:pPr algn="r">
              <a:lnSpc>
                <a:spcPct val="150000"/>
              </a:lnSpc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Лютый Алексей Дмитриевич</a:t>
            </a:r>
          </a:p>
          <a:p>
            <a:pPr algn="r">
              <a:lnSpc>
                <a:spcPct val="150000"/>
              </a:lnSpc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практики от колледжа:</a:t>
            </a:r>
          </a:p>
          <a:p>
            <a:pPr algn="r">
              <a:lnSpc>
                <a:spcPct val="150000"/>
              </a:lnSpc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Зернова Наталья Вениаминовна</a:t>
            </a:r>
            <a:endParaRPr lang="ru-RU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Вологда,</a:t>
            </a:r>
          </a:p>
          <a:p>
            <a:pPr algn="ctr"/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2022г.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207485"/>
            <a:ext cx="712787" cy="71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06" y="222423"/>
            <a:ext cx="712787" cy="71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3648" y="2904669"/>
            <a:ext cx="6768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06" y="222423"/>
            <a:ext cx="712787" cy="71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611734" y="222423"/>
            <a:ext cx="2498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МЕСТО ПРАКТИКИ</a:t>
            </a:r>
          </a:p>
        </p:txBody>
      </p:sp>
      <p:pic>
        <p:nvPicPr>
          <p:cNvPr id="100" name="Изображение 99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06" y="222423"/>
            <a:ext cx="712787" cy="71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737631" y="222423"/>
            <a:ext cx="22466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РАБОЧЕЕ МЕСТО</a:t>
            </a:r>
          </a:p>
        </p:txBody>
      </p: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220" y="836295"/>
            <a:ext cx="5236845" cy="69830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06" y="222423"/>
            <a:ext cx="712787" cy="71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59202" y="221562"/>
            <a:ext cx="4603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САЙТ ОРГАНИЗАЦИИ И ИХ УСЛУГИ</a:t>
            </a:r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230" y="836295"/>
            <a:ext cx="6834505" cy="33635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06" y="222423"/>
            <a:ext cx="712787" cy="71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070512" y="222423"/>
            <a:ext cx="1580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65061" y="760723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Макет основной части сайта</a:t>
            </a:r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940" y="1196340"/>
            <a:ext cx="7568565" cy="48209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06" y="222423"/>
            <a:ext cx="712787" cy="71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070512" y="222423"/>
            <a:ext cx="1580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47757" y="760723"/>
            <a:ext cx="388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Макет сайта</a:t>
            </a:r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95" y="1196975"/>
            <a:ext cx="8112125" cy="3556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06" y="222423"/>
            <a:ext cx="712787" cy="71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070512" y="222423"/>
            <a:ext cx="1580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47757" y="760723"/>
            <a:ext cx="388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Подключение базы данных и сервера</a:t>
            </a:r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740" y="1412875"/>
            <a:ext cx="6038850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06" y="222423"/>
            <a:ext cx="712787" cy="71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070512" y="222423"/>
            <a:ext cx="1580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47757" y="760723"/>
            <a:ext cx="388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</a:t>
            </a:r>
          </a:p>
        </p:txBody>
      </p:sp>
      <p:pic>
        <p:nvPicPr>
          <p:cNvPr id="4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540" y="1196975"/>
            <a:ext cx="5124450" cy="38341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06" y="222423"/>
            <a:ext cx="712787" cy="71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070512" y="222423"/>
            <a:ext cx="1580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47756" y="760723"/>
            <a:ext cx="483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Выполненное задание</a:t>
            </a:r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405" y="1196975"/>
            <a:ext cx="7641590" cy="22250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914</Words>
  <Application>Microsoft Office PowerPoint</Application>
  <PresentationFormat>Экран (4:3)</PresentationFormat>
  <Paragraphs>68</Paragraphs>
  <Slides>11</Slides>
  <Notes>0</Notes>
  <HiddenSlides>1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пк</dc:creator>
  <cp:lastModifiedBy>Неизвестный пользователь</cp:lastModifiedBy>
  <cp:revision>53</cp:revision>
  <dcterms:created xsi:type="dcterms:W3CDTF">2021-02-24T17:53:00Z</dcterms:created>
  <dcterms:modified xsi:type="dcterms:W3CDTF">2022-12-21T06:49:05Z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D06D2E4776A745ABAB31FC52C60A19DE</vt:lpwstr>
  </property>
  <property fmtid="{D5CDD505-2E9C-101B-9397-08002B2CF9AE}" pid="3" name="KSOProductBuildVer">
    <vt:lpwstr>1049-11.2.0.11440</vt:lpwstr>
  </property>
</Properties>
</file>