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74" r:id="rId4"/>
    <p:sldId id="279" r:id="rId5"/>
    <p:sldId id="282" r:id="rId6"/>
    <p:sldId id="280" r:id="rId7"/>
    <p:sldId id="286" r:id="rId8"/>
    <p:sldId id="287" r:id="rId9"/>
    <p:sldId id="289" r:id="rId10"/>
    <p:sldId id="292" r:id="rId11"/>
    <p:sldId id="272" r:id="rId12"/>
    <p:sldId id="29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379379-D4F5-43D1-861B-ED6AB24B4854}">
          <p14:sldIdLst>
            <p14:sldId id="279"/>
            <p14:sldId id="282"/>
            <p14:sldId id="280"/>
            <p14:sldId id="286"/>
            <p14:sldId id="287"/>
            <p14:sldId id="289"/>
            <p14:sldId id="292"/>
            <p14:sldId id="272"/>
            <p14:sldId id="294"/>
            <p14:sldId id="29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14A6-27DE-4774-B8EF-3358B0D4592A}" type="datetimeFigureOut">
              <a:rPr lang="ru-RU" smtClean="0"/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8786-07AE-41FC-A605-7DC085E6603B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  <a:endParaRPr lang="ru-RU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ИСП-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20р: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Чучнев Егор Романович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Максим Дмитриевич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Ригин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Александрович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90466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  <a:endParaRPr lang="ru-RU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ИСП-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20п: 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Пантин Даниил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Ригин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Александрович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1734" y="222423"/>
            <a:ext cx="249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ПРАКТИКИ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7631" y="222423"/>
            <a:ext cx="224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20" y="836295"/>
            <a:ext cx="5236845" cy="698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9202" y="221562"/>
            <a:ext cx="4603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ОРГАНИЗАЦИИ И ИХ УСЛУГИ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836295"/>
            <a:ext cx="6834505" cy="3363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061" y="7607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основной части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196340"/>
            <a:ext cx="7568565" cy="482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196975"/>
            <a:ext cx="8112125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базы данных и сервера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412875"/>
            <a:ext cx="60388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1196975"/>
            <a:ext cx="5124450" cy="383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756" y="760723"/>
            <a:ext cx="4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Выполненное задание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196975"/>
            <a:ext cx="7641590" cy="222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>Экран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Егор</cp:lastModifiedBy>
  <cp:revision>51</cp:revision>
  <dcterms:created xsi:type="dcterms:W3CDTF">2021-02-24T17:53:00Z</dcterms:created>
  <dcterms:modified xsi:type="dcterms:W3CDTF">2022-12-20T14:20:41Z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</Properties>
</file>