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78" r:id="rId5"/>
    <p:sldId id="271" r:id="rId6"/>
    <p:sldId id="282" r:id="rId7"/>
    <p:sldId id="291" r:id="rId8"/>
    <p:sldId id="284" r:id="rId9"/>
    <p:sldId id="288" r:id="rId10"/>
    <p:sldId id="292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F96F1-0607-4505-9E53-1D73001B6391}" v="2" dt="2024-04-05T10:27:27.920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à la date 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B34A346C-D674-4F7A-821C-6170D744E520}" type="datetime1">
              <a:rPr lang="fr-FR" smtClean="0"/>
              <a:t>05/04/2024</a:t>
            </a:fld>
            <a:endParaRPr lang="fr-FR" dirty="0"/>
          </a:p>
        </p:txBody>
      </p:sp>
      <p:sp>
        <p:nvSpPr>
          <p:cNvPr id="4" name="Espace réservé au pied de page 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au numéro de diapositive 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CFA70580-B89C-4157-871D-6B9318EE5F5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à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6C4B8AE-6B64-4351-A941-8F5A7C1B3138}" type="datetime1">
              <a:rPr lang="fr-FR" smtClean="0"/>
              <a:t>05/04/2024</a:t>
            </a:fld>
            <a:endParaRPr lang="fr-FR" dirty="0"/>
          </a:p>
        </p:txBody>
      </p:sp>
      <p:sp>
        <p:nvSpPr>
          <p:cNvPr id="4" name="Espace réservé pour une 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aux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7AF00E9-A49D-4007-B3B9-A3783809E5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427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7AF00E9-A49D-4007-B3B9-A3783809E50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9" name="Espace réservé pour une image 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fr-FR" sz="6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fr-F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 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9" name="Format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0" name="Ovale 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34" name="Groupe 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t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6" name="Format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 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8" name="Ovale 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 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t libre : Forme 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e 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6" name="Ovale 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7" name="Format libre : Forme 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re 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2" name="Espace réservé pour un contenu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200">
                <a:solidFill>
                  <a:schemeClr val="tx1"/>
                </a:solidFill>
              </a:defRPr>
            </a:lvl2pPr>
            <a:lvl3pPr>
              <a:defRPr lang="fr-FR" sz="1200">
                <a:solidFill>
                  <a:schemeClr val="tx1"/>
                </a:solidFill>
              </a:defRPr>
            </a:lvl3pPr>
            <a:lvl4pPr>
              <a:defRPr lang="fr-FR" sz="1200">
                <a:solidFill>
                  <a:schemeClr val="tx1"/>
                </a:solidFill>
              </a:defRPr>
            </a:lvl4pPr>
            <a:lvl5pPr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" name="Espace réservé à la date 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3" name="Espace réservé a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pour un numéro de diapositive 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5" name="Groupe 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t libre 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" name="Format libre 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Format libre 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1" name="Ovale 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t libre : Forme 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4" name="Groupe 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t libre : Forme 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Ovale 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grpSp>
        <p:nvGrpSpPr>
          <p:cNvPr id="17" name="Groupe 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t libre : Forme 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9" name="Ovale 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 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fr-FR" sz="54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pour une image 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7" name="Ovale 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t libre : Forme 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 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t libre : Forme 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1" name="Ovale 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</p:grpSp>
      <p:grpSp>
        <p:nvGrpSpPr>
          <p:cNvPr id="19" name="Groupe 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t libre : Forme 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t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" name="Format libre : Forme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fr-F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fr-FR" sz="1800">
                <a:solidFill>
                  <a:schemeClr val="tx1"/>
                </a:solidFill>
              </a:defRPr>
            </a:lvl1pPr>
            <a:lvl2pPr>
              <a:defRPr lang="fr-FR" sz="1200">
                <a:solidFill>
                  <a:schemeClr val="tx1"/>
                </a:solidFill>
              </a:defRPr>
            </a:lvl2pPr>
            <a:lvl3pPr>
              <a:defRPr lang="fr-FR" sz="1200">
                <a:solidFill>
                  <a:schemeClr val="tx1"/>
                </a:solidFill>
              </a:defRPr>
            </a:lvl3pPr>
            <a:lvl4pPr>
              <a:defRPr lang="fr-FR" sz="1200">
                <a:solidFill>
                  <a:schemeClr val="tx1"/>
                </a:solidFill>
              </a:defRPr>
            </a:lvl4pPr>
            <a:lvl5pPr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 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3" name="Groupe 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t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pour un contenu 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à la date 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6" name="Espace réservé au pied de page 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 + 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fr-FR" sz="1800">
                <a:solidFill>
                  <a:schemeClr val="tx1"/>
                </a:solidFill>
              </a:defRPr>
            </a:lvl1pPr>
            <a:lvl2pPr algn="r">
              <a:defRPr lang="fr-FR" sz="1200">
                <a:solidFill>
                  <a:schemeClr val="tx1"/>
                </a:solidFill>
              </a:defRPr>
            </a:lvl2pPr>
            <a:lvl3pPr algn="r">
              <a:defRPr lang="fr-FR" sz="1200">
                <a:solidFill>
                  <a:schemeClr val="tx1"/>
                </a:solidFill>
              </a:defRPr>
            </a:lvl3pPr>
            <a:lvl4pPr algn="r">
              <a:defRPr lang="fr-FR" sz="1200">
                <a:solidFill>
                  <a:schemeClr val="tx1"/>
                </a:solidFill>
              </a:defRPr>
            </a:lvl4pPr>
            <a:lvl5pPr algn="r"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pour une image 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" name="Groupe 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t libre 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Format libre 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Format libre 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5" name="Ovale 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 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1" name="Groupe 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t libre : Forme 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5" name="Format libre : Forme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13" name="Groupe 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t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pour un contenu 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à la date 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6" name="Espace réservé au pied de page 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pour un numéro de diapositive 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rtlCol="0" anchor="t" anchorCtr="0">
            <a:noAutofit/>
          </a:bodyPr>
          <a:lstStyle>
            <a:lvl1pPr>
              <a:defRPr lang="fr-FR" sz="4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>
                <a:solidFill>
                  <a:schemeClr val="tx1"/>
                </a:solidFill>
              </a:defRPr>
            </a:lvl1pPr>
            <a:lvl2pPr>
              <a:defRPr lang="fr-FR" sz="1800">
                <a:solidFill>
                  <a:schemeClr val="tx1"/>
                </a:solidFill>
              </a:defRPr>
            </a:lvl2pPr>
            <a:lvl3pPr>
              <a:defRPr lang="fr-FR" sz="1800">
                <a:solidFill>
                  <a:schemeClr val="tx1"/>
                </a:solidFill>
              </a:defRPr>
            </a:lvl3pPr>
            <a:lvl4pPr>
              <a:defRPr lang="fr-FR" sz="1800">
                <a:solidFill>
                  <a:schemeClr val="tx1"/>
                </a:solidFill>
              </a:defRPr>
            </a:lvl4pPr>
            <a:lvl5pPr>
              <a:defRPr lang="fr-F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08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 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fr-F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Cliquez pour ajouter un titre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fr-F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pour une image 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grpSp>
        <p:nvGrpSpPr>
          <p:cNvPr id="9" name="Groupe 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t libre : Forme 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grpSp>
        <p:nvGrpSpPr>
          <p:cNvPr id="12" name="Groupe 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t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" name="Format libre : Forme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BA1B0FB-D917-4C8C-928F-313BD683BF3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 titre 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fr-FR"/>
            </a:def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à la date 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au pied de page 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pour un numéro de diapositive 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fr-F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703" r:id="rId4"/>
    <p:sldLayoutId id="2147483704" r:id="rId5"/>
    <p:sldLayoutId id="2147483699" r:id="rId6"/>
    <p:sldLayoutId id="2147483688" r:id="rId7"/>
    <p:sldLayoutId id="2147483701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88" y="68133"/>
            <a:ext cx="5584053" cy="5542025"/>
          </a:xfrm>
          <a:noFill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r>
              <a:rPr lang="fr-FR" dirty="0"/>
              <a:t>Présentation du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projet en groupe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ENI- ENCHERES</a:t>
            </a:r>
          </a:p>
        </p:txBody>
      </p:sp>
      <p:pic>
        <p:nvPicPr>
          <p:cNvPr id="8" name="Espace réservé pour une image 13" descr="Arrière-plan numérique des points de donnée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15" descr="Arrière-plan numérique des points de donnée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6A9E7A-98EC-2ACB-E486-0B64CF46F68C}"/>
              </a:ext>
            </a:extLst>
          </p:cNvPr>
          <p:cNvSpPr txBox="1"/>
          <p:nvPr/>
        </p:nvSpPr>
        <p:spPr>
          <a:xfrm>
            <a:off x="1944210" y="5628981"/>
            <a:ext cx="860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Maxime FLEURY  	Thomas LORITTE 	   Harold BRETONNIERE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45ECA2-75D3-675F-8CAE-B56E3A54F4ED}"/>
              </a:ext>
            </a:extLst>
          </p:cNvPr>
          <p:cNvSpPr txBox="1"/>
          <p:nvPr/>
        </p:nvSpPr>
        <p:spPr>
          <a:xfrm>
            <a:off x="2609850" y="4231186"/>
            <a:ext cx="6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Team  Galette-Saucisse :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110880"/>
            <a:ext cx="11090275" cy="168405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4400" dirty="0"/>
              <a:t>Sommaire :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8719" y="2543638"/>
            <a:ext cx="11090274" cy="391318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 Missions réalisées et par qui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 Points de difficulté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 Points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204"/>
            <a:ext cx="11090275" cy="1186560"/>
          </a:xfrm>
          <a:noFill/>
        </p:spPr>
        <p:txBody>
          <a:bodyPr rtlCol="0" anchor="t"/>
          <a:lstStyle>
            <a:defPPr>
              <a:defRPr lang="fr-FR"/>
            </a:defPPr>
          </a:lstStyle>
          <a:p>
            <a:pPr rtl="0"/>
            <a:r>
              <a:rPr lang="fr-FR" dirty="0"/>
              <a:t>Missions réalisées et par qui :</a:t>
            </a:r>
          </a:p>
        </p:txBody>
      </p:sp>
      <p:graphicFrame>
        <p:nvGraphicFramePr>
          <p:cNvPr id="13" name="Espace réservé pour un tableau 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1237008"/>
              </p:ext>
            </p:extLst>
          </p:nvPr>
        </p:nvGraphicFramePr>
        <p:xfrm>
          <a:off x="550862" y="962505"/>
          <a:ext cx="7424095" cy="567188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433230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b="0" noProof="0" dirty="0"/>
                        <a:t>Mission</a:t>
                      </a:r>
                      <a:endParaRPr lang="fr-FR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b="0" noProof="0" dirty="0"/>
                        <a:t>Personne en charge</a:t>
                      </a:r>
                      <a:endParaRPr lang="fr-FR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283620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Création du </a:t>
                      </a:r>
                      <a:r>
                        <a:rPr lang="fr-FR" sz="1100" b="0" noProof="0" dirty="0" err="1"/>
                        <a:t>Layout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Harold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230820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CSS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Maxime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230820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Création des 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170967"/>
                  </a:ext>
                </a:extLst>
              </a:tr>
              <a:tr h="290174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 err="1"/>
                        <a:t>Application.properties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Thomas (puis toute l’équipe)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25698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Classe de sécurité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Thomas (puis toute l’équipe)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260497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Se connecter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l" rtl="0"/>
                      <a:r>
                        <a:rPr lang="fr-FR" sz="1100" b="0" noProof="0" dirty="0"/>
                        <a:t>Maxime</a:t>
                      </a:r>
                      <a:endParaRPr lang="fr-FR" sz="1100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147679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S’inscrire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451522"/>
                  </a:ext>
                </a:extLst>
              </a:tr>
              <a:tr h="233637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Page d’accueil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 et 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92095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Se déconnecter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21220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Afficher un profil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951665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Modifier un profil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999050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Vendre un article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367453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Filtrer les articles en vente en mode déconnecté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 (puis toute l’équipe)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39528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Filtrer les articles en vente en mode connecté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 (puis toute l’équipe)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846457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Faire une enchère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92944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Lien logo enchère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910047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 err="1">
                          <a:latin typeface="Gill Sans MT" panose="020B0502020104020203" pitchFamily="34" charset="77"/>
                        </a:rPr>
                        <a:t>Externationalisation</a:t>
                      </a:r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 des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Harold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091281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Modifier une vente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024481"/>
                  </a:ext>
                </a:extLst>
              </a:tr>
              <a:tr h="25124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Annuler une vente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Thomas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934698"/>
                  </a:ext>
                </a:extLst>
              </a:tr>
              <a:tr h="251244"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Version mobile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100" b="0" i="0" noProof="0" dirty="0">
                          <a:latin typeface="Gill Sans MT" panose="020B0502020104020203" pitchFamily="34" charset="77"/>
                        </a:rPr>
                        <a:t>Maxime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95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Points de difficulté :</a:t>
            </a:r>
          </a:p>
        </p:txBody>
      </p:sp>
      <p:sp>
        <p:nvSpPr>
          <p:cNvPr id="3" name="Espace réservé pour un contenu 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7960422" cy="39796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Thymeleaf</a:t>
            </a:r>
            <a:r>
              <a:rPr lang="fr-FR" dirty="0"/>
              <a:t> !!!</a:t>
            </a:r>
          </a:p>
          <a:p>
            <a:pPr rtl="0"/>
            <a:r>
              <a:rPr lang="fr-FR" dirty="0"/>
              <a:t>Les récupérations de données via Controller</a:t>
            </a:r>
          </a:p>
          <a:p>
            <a:pPr rtl="0"/>
            <a:r>
              <a:rPr lang="fr-FR" dirty="0"/>
              <a:t>Les requêtes dans certaines situations</a:t>
            </a:r>
          </a:p>
          <a:p>
            <a:pPr rtl="0"/>
            <a:r>
              <a:rPr lang="fr-FR" dirty="0"/>
              <a:t>Les méthodes de création des filtres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 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t libre 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" name="Format libre 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Format libre 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 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0" y="1481255"/>
            <a:ext cx="4899628" cy="2331490"/>
          </a:xfrm>
          <a:noFill/>
        </p:spPr>
        <p:txBody>
          <a:bodyPr rtlCol="0" anchor="b"/>
          <a:lstStyle>
            <a:defPPr>
              <a:defRPr lang="fr-FR"/>
            </a:defPPr>
          </a:lstStyle>
          <a:p>
            <a:pPr rtl="0"/>
            <a:r>
              <a:rPr lang="fr-FR" dirty="0"/>
              <a:t>Points de sécurité :</a:t>
            </a:r>
          </a:p>
        </p:txBody>
      </p:sp>
      <p:pic>
        <p:nvPicPr>
          <p:cNvPr id="20" name="Espace réservé pour une image 19" descr="Gros plan d’un graphique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95588" y="0"/>
            <a:ext cx="6095998" cy="6858000"/>
          </a:xfrm>
        </p:spPr>
      </p:pic>
      <p:sp>
        <p:nvSpPr>
          <p:cNvPr id="9" name="Ovale 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14" y="919913"/>
            <a:ext cx="5179330" cy="2841829"/>
          </a:xfrm>
          <a:noFill/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 !!!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pic>
        <p:nvPicPr>
          <p:cNvPr id="25" name="Espace réservé pour une image 24" descr="Gros plan d’un réseau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1F912D2-25C2-37CE-49EF-2AFD2DF29354}"/>
              </a:ext>
            </a:extLst>
          </p:cNvPr>
          <p:cNvSpPr txBox="1"/>
          <p:nvPr/>
        </p:nvSpPr>
        <p:spPr>
          <a:xfrm>
            <a:off x="1624614" y="469375"/>
            <a:ext cx="40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Points de l’itération 2 réalisés :</a:t>
            </a:r>
          </a:p>
          <a:p>
            <a:endParaRPr lang="fr-FR" dirty="0"/>
          </a:p>
          <a:p>
            <a:r>
              <a:rPr lang="fr-FR" dirty="0"/>
              <a:t>- Boutons rafraîchir et retour du navigateur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68B10F-50AC-75E2-43C6-6F93DC7ED412}"/>
              </a:ext>
            </a:extLst>
          </p:cNvPr>
          <p:cNvSpPr txBox="1"/>
          <p:nvPr/>
        </p:nvSpPr>
        <p:spPr>
          <a:xfrm>
            <a:off x="1624614" y="5601836"/>
            <a:ext cx="3435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P.S: Si cela n’est pas encore fait; essayez de vous connecter en tant qu’Admin ! </a:t>
            </a:r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9_TF33713516_Win32" id="{68F5DA36-7AFD-4994-ADBB-7ABDED33980C}" vid="{2EF42A7D-B881-482C-9EC1-15BDEC5D80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{A5CEC40B-D43D-4BF0-B0DD-8F092D3DE7B1}tf33713516_win32</Template>
  <TotalTime>63</TotalTime>
  <Words>223</Words>
  <Application>Microsoft Office PowerPoint</Application>
  <PresentationFormat>Grand écran</PresentationFormat>
  <Paragraphs>68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Wingdings</vt:lpstr>
      <vt:lpstr>3DFloatVTI</vt:lpstr>
      <vt:lpstr>Présentation du   projet en groupe  ENI- ENCHERES</vt:lpstr>
      <vt:lpstr>Présentation PowerPoint</vt:lpstr>
      <vt:lpstr>Sommaire :</vt:lpstr>
      <vt:lpstr>Missions réalisées et par qui :</vt:lpstr>
      <vt:lpstr>Points de difficulté :</vt:lpstr>
      <vt:lpstr>Points de sécurité :</vt:lpstr>
      <vt:lpstr>Merci !!!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  projet en groupe  ENI- ENCHERES</dc:title>
  <dc:creator>Harold BRETONNIERE</dc:creator>
  <cp:lastModifiedBy>Harold BRETONNIERE</cp:lastModifiedBy>
  <cp:revision>2</cp:revision>
  <dcterms:created xsi:type="dcterms:W3CDTF">2024-04-05T09:46:49Z</dcterms:created>
  <dcterms:modified xsi:type="dcterms:W3CDTF">2024-04-05T10:50:08Z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