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69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5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5330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083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9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67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937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36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528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5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5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95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61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C6742-E413-4DDC-B36D-B8709A1CBEB2}" type="datetimeFigureOut">
              <a:rPr lang="en-IL" smtClean="0"/>
              <a:t>26/10/2023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891A95-CCCB-4F0A-B819-87715039F2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713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E11B-CA69-4A16-B900-E77B13D1D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ביבי נתניהו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F5049-2DFD-4621-84AC-03D6DCFC5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שם המגיש: איתן </a:t>
            </a:r>
            <a:r>
              <a:rPr lang="he-IL" dirty="0" err="1"/>
              <a:t>מושייב</a:t>
            </a:r>
            <a:endParaRPr lang="he-IL" dirty="0"/>
          </a:p>
          <a:p>
            <a:r>
              <a:rPr lang="he-IL" dirty="0"/>
              <a:t>כיתה: ט1</a:t>
            </a:r>
            <a:endParaRPr lang="en-IL" dirty="0"/>
          </a:p>
        </p:txBody>
      </p:sp>
      <p:pic>
        <p:nvPicPr>
          <p:cNvPr id="2050" name="Picture 2" descr="בנימין נתניהו – ויקיפדיה">
            <a:extLst>
              <a:ext uri="{FF2B5EF4-FFF2-40B4-BE49-F238E27FC236}">
                <a16:creationId xmlns:a16="http://schemas.microsoft.com/office/drawing/2014/main" id="{201746C6-59A3-4207-872B-DD853436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73" y="13049"/>
            <a:ext cx="2189527" cy="217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njamin Netanyahu - בנימין נתניהו">
            <a:extLst>
              <a:ext uri="{FF2B5EF4-FFF2-40B4-BE49-F238E27FC236}">
                <a16:creationId xmlns:a16="http://schemas.microsoft.com/office/drawing/2014/main" id="{582B04DE-0B43-462F-BEAA-1A944EFA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89527" cy="21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0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CEBE-E8C9-4EEF-82AA-07155D56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כמה עובדות חשובים על בנימין נתניהו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2654-072B-471E-A393-8BEA54BF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נתניהו הוא ראש הממשלה הישראלי הראשון שנולד לאחר הקמת מדינת ישראל. </a:t>
            </a:r>
          </a:p>
          <a:p>
            <a:r>
              <a:rPr lang="he-IL" dirty="0">
                <a:solidFill>
                  <a:srgbClr val="0070C0"/>
                </a:solidFill>
              </a:rPr>
              <a:t>ביבי נתניהו נולד ב-21 באוקטובר 1949, כ"ח בתשרי </a:t>
            </a:r>
            <a:r>
              <a:rPr lang="he-IL" dirty="0" err="1">
                <a:solidFill>
                  <a:srgbClr val="0070C0"/>
                </a:solidFill>
              </a:rPr>
              <a:t>התש"י</a:t>
            </a:r>
            <a:r>
              <a:rPr lang="he-IL" dirty="0">
                <a:solidFill>
                  <a:srgbClr val="0070C0"/>
                </a:solidFill>
              </a:rPr>
              <a:t> </a:t>
            </a:r>
          </a:p>
          <a:p>
            <a:r>
              <a:rPr lang="he-IL" dirty="0">
                <a:solidFill>
                  <a:srgbClr val="0070C0"/>
                </a:solidFill>
              </a:rPr>
              <a:t>ב24 במאי 2020 החל להתנהל בבית המשפט המחוזי בירושלים משפט נתניהו לאחר שהוגש כתב אישום בעבירות מרמה והפרת אמונים בשלושה תיקי חקירה (תיק 1000, 2000 ו- 4000), ובאחרון הוא נאשם גם בחושד. נתניהו הוא ראש ממשלת ישראל היחיד שמואשם ומנהל משפט פלילי הזמן כהונתו.                                                          </a:t>
            </a:r>
          </a:p>
          <a:p>
            <a:r>
              <a:rPr lang="he-IL" dirty="0">
                <a:solidFill>
                  <a:srgbClr val="0070C0"/>
                </a:solidFill>
              </a:rPr>
              <a:t>להוריו קוראים: לאמא צילה נתניהו, לאבא </a:t>
            </a:r>
            <a:r>
              <a:rPr lang="he-IL" dirty="0" err="1">
                <a:solidFill>
                  <a:srgbClr val="0070C0"/>
                </a:solidFill>
              </a:rPr>
              <a:t>בנציון</a:t>
            </a:r>
            <a:r>
              <a:rPr lang="he-IL" dirty="0">
                <a:solidFill>
                  <a:srgbClr val="0070C0"/>
                </a:solidFill>
              </a:rPr>
              <a:t> נתניהו ולאשתו קוראים שרה נתניהו</a:t>
            </a:r>
          </a:p>
        </p:txBody>
      </p:sp>
    </p:spTree>
    <p:extLst>
      <p:ext uri="{BB962C8B-B14F-4D97-AF65-F5344CB8AC3E}">
        <p14:creationId xmlns:p14="http://schemas.microsoft.com/office/powerpoint/2010/main" val="371503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672E-566F-4D1D-8E0C-AFC036A0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הניצחון בבחירות 1996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6754-3D54-4D0E-A916-A1BE90C8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 ב29 במאי 1996 נערכו הבחירות לכנסת הארבע- עשרה, בהתמודדות על תפקיד ראש הממשלה גבר נתניהו על ראש המכהן, ניצחונו התקבל בהפתעה על ידי הפרשנים</a:t>
            </a:r>
            <a:br>
              <a:rPr lang="en-US" dirty="0"/>
            </a:br>
            <a:r>
              <a:rPr lang="he-IL" dirty="0"/>
              <a:t> הפוליטיים, לאחר שרוב הסקרים ניבאו ניצחון לפרס, חלקם בהפרש של יותר מחמישים</a:t>
            </a:r>
            <a:br>
              <a:rPr lang="en-US" dirty="0"/>
            </a:br>
            <a:r>
              <a:rPr lang="he-IL" dirty="0"/>
              <a:t> אחוזים. גם במדגם הטלוויזיה של הערוץ הראשון ניצח פרס את נתניהו בהפרש של</a:t>
            </a:r>
            <a:br>
              <a:rPr lang="en-US" dirty="0"/>
            </a:br>
            <a:r>
              <a:rPr lang="he-IL" dirty="0"/>
              <a:t>  1.4אחוז ,וכך גם במניין החלקי של תוצאות האמת במהלך הלילה. לפנות בוקר, התהפכו</a:t>
            </a:r>
            <a:br>
              <a:rPr lang="en-US" dirty="0"/>
            </a:br>
            <a:r>
              <a:rPr lang="he-IL" dirty="0"/>
              <a:t> התוצאות שטובת נתניהו. ניצחון נתניהו בבחירות הפך אותו בגיל 47 לראש הממשלה</a:t>
            </a:r>
            <a:br>
              <a:rPr lang="en-US" dirty="0"/>
            </a:br>
            <a:r>
              <a:rPr lang="he-IL" dirty="0"/>
              <a:t> הצעיר ביותר שנבחר בישראל, ולראשון שנולד בישראל לאחר קום המדינה.</a:t>
            </a:r>
            <a:r>
              <a:rPr lang="en-US" dirty="0"/>
              <a:t> 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188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211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ביבי נתניהו</vt:lpstr>
      <vt:lpstr>כמה עובדות חשובים על בנימין נתניהו</vt:lpstr>
      <vt:lpstr>הניצחון בבחירות 1996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ביבי נתניהו</dc:title>
  <dc:creator>yossi moshaev</dc:creator>
  <cp:lastModifiedBy>yossi moshaev</cp:lastModifiedBy>
  <cp:revision>1</cp:revision>
  <dcterms:created xsi:type="dcterms:W3CDTF">2023-10-26T14:49:49Z</dcterms:created>
  <dcterms:modified xsi:type="dcterms:W3CDTF">2023-10-26T15:28:01Z</dcterms:modified>
</cp:coreProperties>
</file>