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5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B0AC-7150-44E2-8211-2D7BE93EFB73}" type="datetimeFigureOut">
              <a:rPr lang="he-IL" smtClean="0"/>
              <a:t>ח'/תשרי/תשפ"ד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5386-B909-4533-8848-221B32062C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506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B0AC-7150-44E2-8211-2D7BE93EFB73}" type="datetimeFigureOut">
              <a:rPr lang="he-IL" smtClean="0"/>
              <a:t>ח'/תשרי/תשפ"ד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5386-B909-4533-8848-221B32062C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751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B0AC-7150-44E2-8211-2D7BE93EFB73}" type="datetimeFigureOut">
              <a:rPr lang="he-IL" smtClean="0"/>
              <a:t>ח'/תשרי/תשפ"ד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5386-B909-4533-8848-221B32062C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929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B0AC-7150-44E2-8211-2D7BE93EFB73}" type="datetimeFigureOut">
              <a:rPr lang="he-IL" smtClean="0"/>
              <a:t>ח'/תשרי/תשפ"ד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5386-B909-4533-8848-221B32062C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291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B0AC-7150-44E2-8211-2D7BE93EFB73}" type="datetimeFigureOut">
              <a:rPr lang="he-IL" smtClean="0"/>
              <a:t>ח'/תשרי/תשפ"ד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5386-B909-4533-8848-221B32062C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100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B0AC-7150-44E2-8211-2D7BE93EFB73}" type="datetimeFigureOut">
              <a:rPr lang="he-IL" smtClean="0"/>
              <a:t>ח'/תשרי/תשפ"ד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5386-B909-4533-8848-221B32062C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467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B0AC-7150-44E2-8211-2D7BE93EFB73}" type="datetimeFigureOut">
              <a:rPr lang="he-IL" smtClean="0"/>
              <a:t>ח'/תשרי/תשפ"ד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5386-B909-4533-8848-221B32062C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902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B0AC-7150-44E2-8211-2D7BE93EFB73}" type="datetimeFigureOut">
              <a:rPr lang="he-IL" smtClean="0"/>
              <a:t>ח'/תשרי/תשפ"ד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5386-B909-4533-8848-221B32062C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52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B0AC-7150-44E2-8211-2D7BE93EFB73}" type="datetimeFigureOut">
              <a:rPr lang="he-IL" smtClean="0"/>
              <a:t>ח'/תשרי/תשפ"ד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5386-B909-4533-8848-221B32062C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13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B0AC-7150-44E2-8211-2D7BE93EFB73}" type="datetimeFigureOut">
              <a:rPr lang="he-IL" smtClean="0"/>
              <a:t>ח'/תשרי/תשפ"ד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5386-B909-4533-8848-221B32062C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043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B0AC-7150-44E2-8211-2D7BE93EFB73}" type="datetimeFigureOut">
              <a:rPr lang="he-IL" smtClean="0"/>
              <a:t>ח'/תשרי/תשפ"ד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5386-B909-4533-8848-221B32062C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126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0B0AC-7150-44E2-8211-2D7BE93EFB73}" type="datetimeFigureOut">
              <a:rPr lang="he-IL" smtClean="0"/>
              <a:t>ח'/תשרי/תשפ"ד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55386-B909-4533-8848-221B32062C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153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70294" y="242047"/>
            <a:ext cx="7821706" cy="65556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Drogolin" panose="02010401010101010101" pitchFamily="2" charset="-79"/>
                <a:cs typeface="Guttman Drogolin" panose="02010401010101010101" pitchFamily="2" charset="-79"/>
              </a:rPr>
              <a:t>גולדה מאיר:</a:t>
            </a:r>
          </a:p>
          <a:p>
            <a:endParaRPr lang="he-IL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ttman Kav-Light" panose="02010401010101010101" pitchFamily="2" charset="-79"/>
              <a:cs typeface="Guttman Kav-Light" panose="02010401010101010101" pitchFamily="2" charset="-79"/>
            </a:endParaRPr>
          </a:p>
          <a:p>
            <a:r>
              <a:rPr lang="he-I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גולדה מאיר נולדה ב - 3 במאי 1898 בברית המעוצות לשעבר, באוקראינה, בעיר קייב ובילדותה </a:t>
            </a:r>
            <a:r>
              <a:rPr lang="he-I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היגרה </a:t>
            </a:r>
            <a:r>
              <a:rPr lang="he-I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עם משפחתה לארצות הברית. בשנת 1921 בגיל 23 עלתה ארצה יחד עם בעלה, מוריס מאירסון. בתחילה הייתה חלוצת התיישבות בקיבוץ קודם. שם נהפכה לאשת </a:t>
            </a:r>
            <a:r>
              <a:rPr lang="he-I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ציבור. </a:t>
            </a:r>
            <a:r>
              <a:rPr lang="he-I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התחילה את דרכה </a:t>
            </a:r>
            <a:r>
              <a:rPr lang="he-I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הפוליטית  </a:t>
            </a:r>
            <a:r>
              <a:rPr lang="he-I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כשגרירת ישראל בארצות </a:t>
            </a:r>
            <a:r>
              <a:rPr lang="he-I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הברית, </a:t>
            </a:r>
            <a:r>
              <a:rPr lang="he-I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בנוסף לכך היא הייתה שרת חוץ , חברת כנסת, </a:t>
            </a:r>
            <a:r>
              <a:rPr lang="he-I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שרת עבודה וחותמת </a:t>
            </a:r>
            <a:r>
              <a:rPr lang="he-I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מגילת עצמאות </a:t>
            </a:r>
            <a:r>
              <a:rPr lang="he-I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במפלגת מפא"י. לאחר מכן עלתה לשלטון וכיהנה כראש ממשלת ישראל הרביעית </a:t>
            </a:r>
            <a:r>
              <a:rPr lang="he-I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בין </a:t>
            </a:r>
            <a:r>
              <a:rPr lang="he-I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השנים 1969 -1974</a:t>
            </a:r>
            <a:r>
              <a:rPr lang="he-I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, בזמן </a:t>
            </a:r>
            <a:r>
              <a:rPr lang="he-I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כהונתה כראש ממשלה ניהלה מלחמת יום כיפור - המלחמה הכי קשה והמדממת מכל מלחמות ישראל</a:t>
            </a:r>
            <a:r>
              <a:rPr lang="he-I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. גולדה מאיר עשתה ותרמה המון </a:t>
            </a:r>
            <a:r>
              <a:rPr lang="he-I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למען </a:t>
            </a:r>
            <a:r>
              <a:rPr lang="he-I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ישראל, לדוגמא: אחד </a:t>
            </a:r>
            <a:r>
              <a:rPr lang="he-I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הגדולים עם לא הגדול </a:t>
            </a:r>
            <a:r>
              <a:rPr lang="he-I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מתרומתה </a:t>
            </a:r>
            <a:r>
              <a:rPr lang="he-I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זה התנהלותה בימים </a:t>
            </a:r>
            <a:r>
              <a:rPr lang="he-I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הראשונים והקריטיים </a:t>
            </a:r>
            <a:r>
              <a:rPr lang="he-I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של מלחמת יום הכיפורים. למרות ההתנהגות הקשה של הממשל </a:t>
            </a:r>
            <a:r>
              <a:rPr lang="he-I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האמריקאי, </a:t>
            </a:r>
            <a:r>
              <a:rPr lang="he-I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הצליחה גולדה מאיר בזמן קצר יחסית לשכנע את </a:t>
            </a:r>
            <a:r>
              <a:rPr lang="he-I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האמריקאים </a:t>
            </a:r>
            <a:r>
              <a:rPr lang="he-I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להביא סיוע צבאי </a:t>
            </a:r>
            <a:r>
              <a:rPr lang="he-I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גדול בכמויות </a:t>
            </a:r>
            <a:r>
              <a:rPr lang="he-I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לישראל שבסופו של דבר היה גורם המרכזי בניצחונה של ישראל במלחמה הזאת. בזמן שרוב הגנרלים שלה היו </a:t>
            </a:r>
            <a:r>
              <a:rPr lang="he-I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בהלם ולא תפקדו, גולדה </a:t>
            </a:r>
            <a:r>
              <a:rPr lang="he-I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מאיר הצליחה להישאר רגועה ומרוכזת במטרה אחת </a:t>
            </a:r>
            <a:r>
              <a:rPr lang="he-I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- </a:t>
            </a:r>
            <a:r>
              <a:rPr lang="he-I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הצלת מדינת ישראל מהשמדתה. </a:t>
            </a:r>
            <a:r>
              <a:rPr lang="he-I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התנהלותה היה </a:t>
            </a:r>
            <a:r>
              <a:rPr lang="he-I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שנוי במחלוקת (החליטה לא לתת מכה מקדימה על </a:t>
            </a:r>
            <a:r>
              <a:rPr lang="he-I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כוחות </a:t>
            </a:r>
            <a:r>
              <a:rPr lang="he-I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הסורים והמצרים שהתכוננו לפלוש לישראל). בעקבות כך אחריי 5 שנים בשלטון, בצעד אמיץ בשנת 1974 פרשה מהתפקיד. למרות כל זה לא ניתן לוויכוח שהייתה אחת המנהיגות הבולטות בהיסטוריה של מדינת ישראל ותרומתה למדינה היה משמעותי מאוד. </a:t>
            </a:r>
            <a:r>
              <a:rPr lang="he-I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גולדה מאיר נחשבה כאישה מאוד חזקה ואמיצה שהייתה </a:t>
            </a:r>
            <a:r>
              <a:rPr lang="he-IL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ראשת</a:t>
            </a:r>
            <a:r>
              <a:rPr lang="he-I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he-I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ממשלה </a:t>
            </a:r>
            <a:r>
              <a:rPr lang="he-I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הראשונה </a:t>
            </a:r>
            <a:r>
              <a:rPr lang="he-I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של </a:t>
            </a:r>
            <a:r>
              <a:rPr lang="he-I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מדינת ישראל. </a:t>
            </a:r>
            <a:r>
              <a:rPr lang="he-I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בשנת </a:t>
            </a:r>
            <a:r>
              <a:rPr lang="he-I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Kav" panose="02010401010101010101" pitchFamily="2" charset="-79"/>
                <a:cs typeface="Guttman Kav" panose="02010401010101010101" pitchFamily="2" charset="-79"/>
              </a:rPr>
              <a:t>1978 בגיל 80 היא נפטרה.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5" y="685798"/>
            <a:ext cx="4693025" cy="5146731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228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</TotalTime>
  <Words>267</Words>
  <Application>Microsoft Office PowerPoint</Application>
  <PresentationFormat>מסך רחב</PresentationFormat>
  <Paragraphs>3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Guttman Drogolin</vt:lpstr>
      <vt:lpstr>Guttman Kav</vt:lpstr>
      <vt:lpstr>Guttman Kav-Light</vt:lpstr>
      <vt:lpstr>Times New Roman</vt:lpstr>
      <vt:lpstr>ערכת נושא Office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alinany22@gmail.com</dc:creator>
  <cp:lastModifiedBy>alinany22@gmail.com</cp:lastModifiedBy>
  <cp:revision>33</cp:revision>
  <dcterms:created xsi:type="dcterms:W3CDTF">2023-09-16T10:42:44Z</dcterms:created>
  <dcterms:modified xsi:type="dcterms:W3CDTF">2023-09-23T17:55:09Z</dcterms:modified>
</cp:coreProperties>
</file>