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9" r:id="rId1"/>
  </p:sldMasterIdLst>
  <p:notesMasterIdLst>
    <p:notesMasterId r:id="rId6"/>
  </p:notesMasterIdLst>
  <p:sldIdLst>
    <p:sldId id="256" r:id="rId2"/>
    <p:sldId id="351" r:id="rId3"/>
    <p:sldId id="350" r:id="rId4"/>
    <p:sldId id="34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D263B3-D6A1-4A08-BB3E-E49CCDA4BB2C}">
  <a:tblStyle styleId="{0AD263B3-D6A1-4A08-BB3E-E49CCDA4BB2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9" d="100"/>
          <a:sy n="199" d="100"/>
        </p:scale>
        <p:origin x="96"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 Feduleif" userId="447c005c456d90a1" providerId="LiveId" clId="{D95D2F79-751F-497B-829D-C061BC5D0A48}"/>
    <pc:docChg chg="delSld modSld">
      <pc:chgData name="Emma Feduleif" userId="447c005c456d90a1" providerId="LiveId" clId="{D95D2F79-751F-497B-829D-C061BC5D0A48}" dt="2023-11-01T06:24:19.697" v="9" actId="20577"/>
      <pc:docMkLst>
        <pc:docMk/>
      </pc:docMkLst>
      <pc:sldChg chg="del">
        <pc:chgData name="Emma Feduleif" userId="447c005c456d90a1" providerId="LiveId" clId="{D95D2F79-751F-497B-829D-C061BC5D0A48}" dt="2023-10-25T17:05:37.184" v="2" actId="47"/>
        <pc:sldMkLst>
          <pc:docMk/>
          <pc:sldMk cId="0" sldId="262"/>
        </pc:sldMkLst>
      </pc:sldChg>
      <pc:sldChg chg="del">
        <pc:chgData name="Emma Feduleif" userId="447c005c456d90a1" providerId="LiveId" clId="{D95D2F79-751F-497B-829D-C061BC5D0A48}" dt="2023-10-25T17:05:29.002" v="0" actId="47"/>
        <pc:sldMkLst>
          <pc:docMk/>
          <pc:sldMk cId="0" sldId="278"/>
        </pc:sldMkLst>
      </pc:sldChg>
      <pc:sldChg chg="del">
        <pc:chgData name="Emma Feduleif" userId="447c005c456d90a1" providerId="LiveId" clId="{D95D2F79-751F-497B-829D-C061BC5D0A48}" dt="2023-10-25T17:05:39.316" v="5" actId="47"/>
        <pc:sldMkLst>
          <pc:docMk/>
          <pc:sldMk cId="0" sldId="310"/>
        </pc:sldMkLst>
      </pc:sldChg>
      <pc:sldChg chg="del">
        <pc:chgData name="Emma Feduleif" userId="447c005c456d90a1" providerId="LiveId" clId="{D95D2F79-751F-497B-829D-C061BC5D0A48}" dt="2023-10-25T17:05:39.792" v="6" actId="47"/>
        <pc:sldMkLst>
          <pc:docMk/>
          <pc:sldMk cId="652499603" sldId="344"/>
        </pc:sldMkLst>
      </pc:sldChg>
      <pc:sldChg chg="del">
        <pc:chgData name="Emma Feduleif" userId="447c005c456d90a1" providerId="LiveId" clId="{D95D2F79-751F-497B-829D-C061BC5D0A48}" dt="2023-10-25T17:05:38.299" v="3" actId="47"/>
        <pc:sldMkLst>
          <pc:docMk/>
          <pc:sldMk cId="475325318" sldId="345"/>
        </pc:sldMkLst>
      </pc:sldChg>
      <pc:sldChg chg="del">
        <pc:chgData name="Emma Feduleif" userId="447c005c456d90a1" providerId="LiveId" clId="{D95D2F79-751F-497B-829D-C061BC5D0A48}" dt="2023-10-25T17:05:38.787" v="4" actId="47"/>
        <pc:sldMkLst>
          <pc:docMk/>
          <pc:sldMk cId="3954594646" sldId="346"/>
        </pc:sldMkLst>
      </pc:sldChg>
      <pc:sldChg chg="del">
        <pc:chgData name="Emma Feduleif" userId="447c005c456d90a1" providerId="LiveId" clId="{D95D2F79-751F-497B-829D-C061BC5D0A48}" dt="2023-10-25T17:05:30.550" v="1" actId="47"/>
        <pc:sldMkLst>
          <pc:docMk/>
          <pc:sldMk cId="831905923" sldId="347"/>
        </pc:sldMkLst>
      </pc:sldChg>
      <pc:sldChg chg="del">
        <pc:chgData name="Emma Feduleif" userId="447c005c456d90a1" providerId="LiveId" clId="{D95D2F79-751F-497B-829D-C061BC5D0A48}" dt="2023-10-25T17:05:40.864" v="7" actId="47"/>
        <pc:sldMkLst>
          <pc:docMk/>
          <pc:sldMk cId="3676869964" sldId="348"/>
        </pc:sldMkLst>
      </pc:sldChg>
      <pc:sldChg chg="modSp mod">
        <pc:chgData name="Emma Feduleif" userId="447c005c456d90a1" providerId="LiveId" clId="{D95D2F79-751F-497B-829D-C061BC5D0A48}" dt="2023-11-01T06:24:19.697" v="9" actId="20577"/>
        <pc:sldMkLst>
          <pc:docMk/>
          <pc:sldMk cId="2369777822" sldId="350"/>
        </pc:sldMkLst>
        <pc:spChg chg="mod">
          <ac:chgData name="Emma Feduleif" userId="447c005c456d90a1" providerId="LiveId" clId="{D95D2F79-751F-497B-829D-C061BC5D0A48}" dt="2023-11-01T06:24:19.697" v="9" actId="20577"/>
          <ac:spMkLst>
            <pc:docMk/>
            <pc:sldMk cId="2369777822" sldId="350"/>
            <ac:spMk id="924" creationId="{00000000-0000-0000-0000-000000000000}"/>
          </ac:spMkLst>
        </pc:spChg>
      </pc:sldChg>
      <pc:sldMasterChg chg="delSldLayout">
        <pc:chgData name="Emma Feduleif" userId="447c005c456d90a1" providerId="LiveId" clId="{D95D2F79-751F-497B-829D-C061BC5D0A48}" dt="2023-10-25T17:05:40.864" v="7" actId="47"/>
        <pc:sldMasterMkLst>
          <pc:docMk/>
          <pc:sldMasterMk cId="0" sldId="2147483709"/>
        </pc:sldMasterMkLst>
        <pc:sldLayoutChg chg="del">
          <pc:chgData name="Emma Feduleif" userId="447c005c456d90a1" providerId="LiveId" clId="{D95D2F79-751F-497B-829D-C061BC5D0A48}" dt="2023-10-25T17:05:40.864" v="7" actId="47"/>
          <pc:sldLayoutMkLst>
            <pc:docMk/>
            <pc:sldMasterMk cId="0" sldId="2147483709"/>
            <pc:sldLayoutMk cId="0" sldId="2147483670"/>
          </pc:sldLayoutMkLst>
        </pc:sldLayoutChg>
        <pc:sldLayoutChg chg="del">
          <pc:chgData name="Emma Feduleif" userId="447c005c456d90a1" providerId="LiveId" clId="{D95D2F79-751F-497B-829D-C061BC5D0A48}" dt="2023-10-25T17:05:39.792" v="6" actId="47"/>
          <pc:sldLayoutMkLst>
            <pc:docMk/>
            <pc:sldMasterMk cId="0" sldId="2147483709"/>
            <pc:sldLayoutMk cId="0" sldId="2147483671"/>
          </pc:sldLayoutMkLst>
        </pc:sldLayoutChg>
      </pc:sldMasterChg>
    </pc:docChg>
  </pc:docChgLst>
  <pc:docChgLst>
    <pc:chgData name="Emma Feduleif" userId="447c005c456d90a1" providerId="LiveId" clId="{BB3ECE8E-9CA7-4304-976F-0CB2B32DFE24}"/>
    <pc:docChg chg="undo custSel modSld sldOrd">
      <pc:chgData name="Emma Feduleif" userId="447c005c456d90a1" providerId="LiveId" clId="{BB3ECE8E-9CA7-4304-976F-0CB2B32DFE24}" dt="2023-09-20T17:26:41.935" v="424" actId="1076"/>
      <pc:docMkLst>
        <pc:docMk/>
      </pc:docMkLst>
      <pc:sldChg chg="modTransition">
        <pc:chgData name="Emma Feduleif" userId="447c005c456d90a1" providerId="LiveId" clId="{BB3ECE8E-9CA7-4304-976F-0CB2B32DFE24}" dt="2023-09-20T17:21:48.850" v="400"/>
        <pc:sldMkLst>
          <pc:docMk/>
          <pc:sldMk cId="0" sldId="278"/>
        </pc:sldMkLst>
      </pc:sldChg>
      <pc:sldChg chg="modTransition">
        <pc:chgData name="Emma Feduleif" userId="447c005c456d90a1" providerId="LiveId" clId="{BB3ECE8E-9CA7-4304-976F-0CB2B32DFE24}" dt="2023-09-20T17:22:09.845" v="401"/>
        <pc:sldMkLst>
          <pc:docMk/>
          <pc:sldMk cId="3954594646" sldId="346"/>
        </pc:sldMkLst>
      </pc:sldChg>
      <pc:sldChg chg="modSp mod">
        <pc:chgData name="Emma Feduleif" userId="447c005c456d90a1" providerId="LiveId" clId="{BB3ECE8E-9CA7-4304-976F-0CB2B32DFE24}" dt="2023-09-20T17:25:36.905" v="418" actId="1076"/>
        <pc:sldMkLst>
          <pc:docMk/>
          <pc:sldMk cId="831905923" sldId="347"/>
        </pc:sldMkLst>
        <pc:grpChg chg="mod">
          <ac:chgData name="Emma Feduleif" userId="447c005c456d90a1" providerId="LiveId" clId="{BB3ECE8E-9CA7-4304-976F-0CB2B32DFE24}" dt="2023-09-20T17:25:36.905" v="418" actId="1076"/>
          <ac:grpSpMkLst>
            <pc:docMk/>
            <pc:sldMk cId="831905923" sldId="347"/>
            <ac:grpSpMk id="66" creationId="{00000000-0000-0000-0000-000000000000}"/>
          </ac:grpSpMkLst>
        </pc:grpChg>
      </pc:sldChg>
      <pc:sldChg chg="addSp modSp mod modAnim">
        <pc:chgData name="Emma Feduleif" userId="447c005c456d90a1" providerId="LiveId" clId="{BB3ECE8E-9CA7-4304-976F-0CB2B32DFE24}" dt="2023-09-20T17:26:41.935" v="424" actId="1076"/>
        <pc:sldMkLst>
          <pc:docMk/>
          <pc:sldMk cId="3676869964" sldId="348"/>
        </pc:sldMkLst>
        <pc:spChg chg="mod">
          <ac:chgData name="Emma Feduleif" userId="447c005c456d90a1" providerId="LiveId" clId="{BB3ECE8E-9CA7-4304-976F-0CB2B32DFE24}" dt="2023-09-20T17:25:43.105" v="419"/>
          <ac:spMkLst>
            <pc:docMk/>
            <pc:sldMk cId="3676869964" sldId="348"/>
            <ac:spMk id="12" creationId="{3F1429B9-7B1C-C719-4A85-65636C347EE2}"/>
          </ac:spMkLst>
        </pc:spChg>
        <pc:spChg chg="mod">
          <ac:chgData name="Emma Feduleif" userId="447c005c456d90a1" providerId="LiveId" clId="{BB3ECE8E-9CA7-4304-976F-0CB2B32DFE24}" dt="2023-09-20T17:25:43.105" v="419"/>
          <ac:spMkLst>
            <pc:docMk/>
            <pc:sldMk cId="3676869964" sldId="348"/>
            <ac:spMk id="13" creationId="{D85A2E2E-9872-28D5-4871-5C1A94DA9005}"/>
          </ac:spMkLst>
        </pc:spChg>
        <pc:spChg chg="mod">
          <ac:chgData name="Emma Feduleif" userId="447c005c456d90a1" providerId="LiveId" clId="{BB3ECE8E-9CA7-4304-976F-0CB2B32DFE24}" dt="2023-09-20T17:25:43.105" v="419"/>
          <ac:spMkLst>
            <pc:docMk/>
            <pc:sldMk cId="3676869964" sldId="348"/>
            <ac:spMk id="14" creationId="{7C315EAD-64E0-DF3F-9B37-C13811D047B2}"/>
          </ac:spMkLst>
        </pc:spChg>
        <pc:spChg chg="mod">
          <ac:chgData name="Emma Feduleif" userId="447c005c456d90a1" providerId="LiveId" clId="{BB3ECE8E-9CA7-4304-976F-0CB2B32DFE24}" dt="2023-09-20T17:25:43.105" v="419"/>
          <ac:spMkLst>
            <pc:docMk/>
            <pc:sldMk cId="3676869964" sldId="348"/>
            <ac:spMk id="15" creationId="{E6C66FAE-989C-55FF-F1D9-D5486BC8792B}"/>
          </ac:spMkLst>
        </pc:spChg>
        <pc:spChg chg="mod">
          <ac:chgData name="Emma Feduleif" userId="447c005c456d90a1" providerId="LiveId" clId="{BB3ECE8E-9CA7-4304-976F-0CB2B32DFE24}" dt="2023-09-20T17:25:43.105" v="419"/>
          <ac:spMkLst>
            <pc:docMk/>
            <pc:sldMk cId="3676869964" sldId="348"/>
            <ac:spMk id="16" creationId="{5D7C467F-5BB5-814C-137D-0025F4C1A881}"/>
          </ac:spMkLst>
        </pc:spChg>
        <pc:spChg chg="mod">
          <ac:chgData name="Emma Feduleif" userId="447c005c456d90a1" providerId="LiveId" clId="{BB3ECE8E-9CA7-4304-976F-0CB2B32DFE24}" dt="2023-09-20T17:25:43.105" v="419"/>
          <ac:spMkLst>
            <pc:docMk/>
            <pc:sldMk cId="3676869964" sldId="348"/>
            <ac:spMk id="17" creationId="{48085872-B493-31AA-7DB6-E5EC72B4E847}"/>
          </ac:spMkLst>
        </pc:spChg>
        <pc:spChg chg="mod">
          <ac:chgData name="Emma Feduleif" userId="447c005c456d90a1" providerId="LiveId" clId="{BB3ECE8E-9CA7-4304-976F-0CB2B32DFE24}" dt="2023-09-20T17:25:43.105" v="419"/>
          <ac:spMkLst>
            <pc:docMk/>
            <pc:sldMk cId="3676869964" sldId="348"/>
            <ac:spMk id="18" creationId="{4B387A38-355C-818A-9C48-983FA9F736D3}"/>
          </ac:spMkLst>
        </pc:spChg>
        <pc:spChg chg="mod">
          <ac:chgData name="Emma Feduleif" userId="447c005c456d90a1" providerId="LiveId" clId="{BB3ECE8E-9CA7-4304-976F-0CB2B32DFE24}" dt="2023-09-20T17:25:43.105" v="419"/>
          <ac:spMkLst>
            <pc:docMk/>
            <pc:sldMk cId="3676869964" sldId="348"/>
            <ac:spMk id="19" creationId="{B9D1E25D-FB03-D787-A98B-5B0535BD764C}"/>
          </ac:spMkLst>
        </pc:spChg>
        <pc:spChg chg="mod">
          <ac:chgData name="Emma Feduleif" userId="447c005c456d90a1" providerId="LiveId" clId="{BB3ECE8E-9CA7-4304-976F-0CB2B32DFE24}" dt="2023-09-20T17:25:43.105" v="419"/>
          <ac:spMkLst>
            <pc:docMk/>
            <pc:sldMk cId="3676869964" sldId="348"/>
            <ac:spMk id="20" creationId="{7AC4E9DD-74E8-04D0-E72B-D2E439581015}"/>
          </ac:spMkLst>
        </pc:spChg>
        <pc:spChg chg="mod">
          <ac:chgData name="Emma Feduleif" userId="447c005c456d90a1" providerId="LiveId" clId="{BB3ECE8E-9CA7-4304-976F-0CB2B32DFE24}" dt="2023-09-20T17:25:43.105" v="419"/>
          <ac:spMkLst>
            <pc:docMk/>
            <pc:sldMk cId="3676869964" sldId="348"/>
            <ac:spMk id="21" creationId="{AA520DBE-0E95-A617-248E-503680B60CC9}"/>
          </ac:spMkLst>
        </pc:spChg>
        <pc:spChg chg="mod">
          <ac:chgData name="Emma Feduleif" userId="447c005c456d90a1" providerId="LiveId" clId="{BB3ECE8E-9CA7-4304-976F-0CB2B32DFE24}" dt="2023-09-20T17:25:43.105" v="419"/>
          <ac:spMkLst>
            <pc:docMk/>
            <pc:sldMk cId="3676869964" sldId="348"/>
            <ac:spMk id="22" creationId="{5531E4A7-D2EC-3EBD-4CDE-D384F4E704F6}"/>
          </ac:spMkLst>
        </pc:spChg>
        <pc:spChg chg="mod">
          <ac:chgData name="Emma Feduleif" userId="447c005c456d90a1" providerId="LiveId" clId="{BB3ECE8E-9CA7-4304-976F-0CB2B32DFE24}" dt="2023-09-20T17:25:43.105" v="419"/>
          <ac:spMkLst>
            <pc:docMk/>
            <pc:sldMk cId="3676869964" sldId="348"/>
            <ac:spMk id="23" creationId="{FFB73ED5-02FF-DE65-7A66-61190641C489}"/>
          </ac:spMkLst>
        </pc:spChg>
        <pc:spChg chg="mod">
          <ac:chgData name="Emma Feduleif" userId="447c005c456d90a1" providerId="LiveId" clId="{BB3ECE8E-9CA7-4304-976F-0CB2B32DFE24}" dt="2023-09-20T17:25:43.105" v="419"/>
          <ac:spMkLst>
            <pc:docMk/>
            <pc:sldMk cId="3676869964" sldId="348"/>
            <ac:spMk id="24" creationId="{A5EEACE2-CADE-E6CD-6254-D20975ACAFC9}"/>
          </ac:spMkLst>
        </pc:spChg>
        <pc:spChg chg="mod">
          <ac:chgData name="Emma Feduleif" userId="447c005c456d90a1" providerId="LiveId" clId="{BB3ECE8E-9CA7-4304-976F-0CB2B32DFE24}" dt="2023-09-20T17:25:43.105" v="419"/>
          <ac:spMkLst>
            <pc:docMk/>
            <pc:sldMk cId="3676869964" sldId="348"/>
            <ac:spMk id="25" creationId="{B1082589-A393-94BA-2862-7019E1F9EC20}"/>
          </ac:spMkLst>
        </pc:spChg>
        <pc:spChg chg="mod">
          <ac:chgData name="Emma Feduleif" userId="447c005c456d90a1" providerId="LiveId" clId="{BB3ECE8E-9CA7-4304-976F-0CB2B32DFE24}" dt="2023-09-20T17:25:43.105" v="419"/>
          <ac:spMkLst>
            <pc:docMk/>
            <pc:sldMk cId="3676869964" sldId="348"/>
            <ac:spMk id="26" creationId="{BBDA2F58-BC5E-126C-84CF-1032610E3B23}"/>
          </ac:spMkLst>
        </pc:spChg>
        <pc:spChg chg="mod">
          <ac:chgData name="Emma Feduleif" userId="447c005c456d90a1" providerId="LiveId" clId="{BB3ECE8E-9CA7-4304-976F-0CB2B32DFE24}" dt="2023-09-20T17:25:43.105" v="419"/>
          <ac:spMkLst>
            <pc:docMk/>
            <pc:sldMk cId="3676869964" sldId="348"/>
            <ac:spMk id="27" creationId="{26E78E80-56BC-5C92-6D15-4136AB9E9796}"/>
          </ac:spMkLst>
        </pc:spChg>
        <pc:spChg chg="mod">
          <ac:chgData name="Emma Feduleif" userId="447c005c456d90a1" providerId="LiveId" clId="{BB3ECE8E-9CA7-4304-976F-0CB2B32DFE24}" dt="2023-09-20T17:25:43.105" v="419"/>
          <ac:spMkLst>
            <pc:docMk/>
            <pc:sldMk cId="3676869964" sldId="348"/>
            <ac:spMk id="28" creationId="{729DCA39-6F44-FCB8-5556-1D93E9452DFB}"/>
          </ac:spMkLst>
        </pc:spChg>
        <pc:spChg chg="mod">
          <ac:chgData name="Emma Feduleif" userId="447c005c456d90a1" providerId="LiveId" clId="{BB3ECE8E-9CA7-4304-976F-0CB2B32DFE24}" dt="2023-09-20T17:25:43.105" v="419"/>
          <ac:spMkLst>
            <pc:docMk/>
            <pc:sldMk cId="3676869964" sldId="348"/>
            <ac:spMk id="29" creationId="{8CEC2DAC-9C54-F7A4-455C-4D2124465656}"/>
          </ac:spMkLst>
        </pc:spChg>
        <pc:spChg chg="mod">
          <ac:chgData name="Emma Feduleif" userId="447c005c456d90a1" providerId="LiveId" clId="{BB3ECE8E-9CA7-4304-976F-0CB2B32DFE24}" dt="2023-09-20T17:25:43.105" v="419"/>
          <ac:spMkLst>
            <pc:docMk/>
            <pc:sldMk cId="3676869964" sldId="348"/>
            <ac:spMk id="30" creationId="{CF1E87C2-6356-0F00-6E5C-121F07644B85}"/>
          </ac:spMkLst>
        </pc:spChg>
        <pc:spChg chg="mod">
          <ac:chgData name="Emma Feduleif" userId="447c005c456d90a1" providerId="LiveId" clId="{BB3ECE8E-9CA7-4304-976F-0CB2B32DFE24}" dt="2023-09-20T17:25:43.105" v="419"/>
          <ac:spMkLst>
            <pc:docMk/>
            <pc:sldMk cId="3676869964" sldId="348"/>
            <ac:spMk id="31" creationId="{DD1CB811-3145-27C9-7999-E8CA23312466}"/>
          </ac:spMkLst>
        </pc:spChg>
        <pc:spChg chg="mod">
          <ac:chgData name="Emma Feduleif" userId="447c005c456d90a1" providerId="LiveId" clId="{BB3ECE8E-9CA7-4304-976F-0CB2B32DFE24}" dt="2023-09-20T17:25:43.105" v="419"/>
          <ac:spMkLst>
            <pc:docMk/>
            <pc:sldMk cId="3676869964" sldId="348"/>
            <ac:spMk id="32" creationId="{C7E91BD1-7566-F347-E950-2491D4FF51A0}"/>
          </ac:spMkLst>
        </pc:spChg>
        <pc:spChg chg="mod">
          <ac:chgData name="Emma Feduleif" userId="447c005c456d90a1" providerId="LiveId" clId="{BB3ECE8E-9CA7-4304-976F-0CB2B32DFE24}" dt="2023-09-20T17:25:43.105" v="419"/>
          <ac:spMkLst>
            <pc:docMk/>
            <pc:sldMk cId="3676869964" sldId="348"/>
            <ac:spMk id="33" creationId="{6883C3BC-25F7-8BE5-BBF4-D6F849141B08}"/>
          </ac:spMkLst>
        </pc:spChg>
        <pc:spChg chg="mod">
          <ac:chgData name="Emma Feduleif" userId="447c005c456d90a1" providerId="LiveId" clId="{BB3ECE8E-9CA7-4304-976F-0CB2B32DFE24}" dt="2023-09-20T17:25:43.105" v="419"/>
          <ac:spMkLst>
            <pc:docMk/>
            <pc:sldMk cId="3676869964" sldId="348"/>
            <ac:spMk id="34" creationId="{1AED33F1-2968-AEBA-74DA-32AF31752675}"/>
          </ac:spMkLst>
        </pc:spChg>
        <pc:spChg chg="mod">
          <ac:chgData name="Emma Feduleif" userId="447c005c456d90a1" providerId="LiveId" clId="{BB3ECE8E-9CA7-4304-976F-0CB2B32DFE24}" dt="2023-09-20T17:25:43.105" v="419"/>
          <ac:spMkLst>
            <pc:docMk/>
            <pc:sldMk cId="3676869964" sldId="348"/>
            <ac:spMk id="35" creationId="{D1758DC2-9837-17CD-C091-6B7197828BF3}"/>
          </ac:spMkLst>
        </pc:spChg>
        <pc:spChg chg="mod">
          <ac:chgData name="Emma Feduleif" userId="447c005c456d90a1" providerId="LiveId" clId="{BB3ECE8E-9CA7-4304-976F-0CB2B32DFE24}" dt="2023-09-20T17:25:43.105" v="419"/>
          <ac:spMkLst>
            <pc:docMk/>
            <pc:sldMk cId="3676869964" sldId="348"/>
            <ac:spMk id="36" creationId="{3F8E397E-2446-EAA0-B83E-C5D148ADF434}"/>
          </ac:spMkLst>
        </pc:spChg>
        <pc:grpChg chg="add mod">
          <ac:chgData name="Emma Feduleif" userId="447c005c456d90a1" providerId="LiveId" clId="{BB3ECE8E-9CA7-4304-976F-0CB2B32DFE24}" dt="2023-09-20T17:26:41.935" v="424" actId="1076"/>
          <ac:grpSpMkLst>
            <pc:docMk/>
            <pc:sldMk cId="3676869964" sldId="348"/>
            <ac:grpSpMk id="11" creationId="{CD0BF3FD-8A47-A416-65FE-769AEB2BF4CB}"/>
          </ac:grpSpMkLst>
        </pc:grpChg>
      </pc:sldChg>
      <pc:sldChg chg="modAnim">
        <pc:chgData name="Emma Feduleif" userId="447c005c456d90a1" providerId="LiveId" clId="{BB3ECE8E-9CA7-4304-976F-0CB2B32DFE24}" dt="2023-09-20T17:25:25.347" v="417"/>
        <pc:sldMkLst>
          <pc:docMk/>
          <pc:sldMk cId="212199210" sldId="349"/>
        </pc:sldMkLst>
      </pc:sldChg>
      <pc:sldChg chg="modSp mod ord modAnim">
        <pc:chgData name="Emma Feduleif" userId="447c005c456d90a1" providerId="LiveId" clId="{BB3ECE8E-9CA7-4304-976F-0CB2B32DFE24}" dt="2023-09-20T17:25:15.085" v="413"/>
        <pc:sldMkLst>
          <pc:docMk/>
          <pc:sldMk cId="2369777822" sldId="350"/>
        </pc:sldMkLst>
        <pc:spChg chg="mod">
          <ac:chgData name="Emma Feduleif" userId="447c005c456d90a1" providerId="LiveId" clId="{BB3ECE8E-9CA7-4304-976F-0CB2B32DFE24}" dt="2023-09-20T17:19:30.670" v="348" actId="1076"/>
          <ac:spMkLst>
            <pc:docMk/>
            <pc:sldMk cId="2369777822" sldId="350"/>
            <ac:spMk id="923" creationId="{00000000-0000-0000-0000-000000000000}"/>
          </ac:spMkLst>
        </pc:spChg>
        <pc:spChg chg="mod">
          <ac:chgData name="Emma Feduleif" userId="447c005c456d90a1" providerId="LiveId" clId="{BB3ECE8E-9CA7-4304-976F-0CB2B32DFE24}" dt="2023-09-20T17:19:10.015" v="347" actId="20577"/>
          <ac:spMkLst>
            <pc:docMk/>
            <pc:sldMk cId="2369777822" sldId="350"/>
            <ac:spMk id="924" creationId="{00000000-0000-0000-0000-000000000000}"/>
          </ac:spMkLst>
        </pc:spChg>
        <pc:spChg chg="mod">
          <ac:chgData name="Emma Feduleif" userId="447c005c456d90a1" providerId="LiveId" clId="{BB3ECE8E-9CA7-4304-976F-0CB2B32DFE24}" dt="2023-09-20T17:13:48.095" v="236" actId="1076"/>
          <ac:spMkLst>
            <pc:docMk/>
            <pc:sldMk cId="2369777822" sldId="350"/>
            <ac:spMk id="982" creationId="{00000000-0000-0000-0000-000000000000}"/>
          </ac:spMkLst>
        </pc:spChg>
        <pc:spChg chg="mod">
          <ac:chgData name="Emma Feduleif" userId="447c005c456d90a1" providerId="LiveId" clId="{BB3ECE8E-9CA7-4304-976F-0CB2B32DFE24}" dt="2023-09-20T17:13:49.558" v="237" actId="1076"/>
          <ac:spMkLst>
            <pc:docMk/>
            <pc:sldMk cId="2369777822" sldId="350"/>
            <ac:spMk id="984" creationId="{00000000-0000-0000-0000-000000000000}"/>
          </ac:spMkLst>
        </pc:spChg>
        <pc:grpChg chg="mod">
          <ac:chgData name="Emma Feduleif" userId="447c005c456d90a1" providerId="LiveId" clId="{BB3ECE8E-9CA7-4304-976F-0CB2B32DFE24}" dt="2023-09-20T17:13:34.267" v="231" actId="1076"/>
          <ac:grpSpMkLst>
            <pc:docMk/>
            <pc:sldMk cId="2369777822" sldId="350"/>
            <ac:grpSpMk id="926" creationId="{00000000-0000-0000-0000-000000000000}"/>
          </ac:grpSpMkLst>
        </pc:grpChg>
        <pc:grpChg chg="mod">
          <ac:chgData name="Emma Feduleif" userId="447c005c456d90a1" providerId="LiveId" clId="{BB3ECE8E-9CA7-4304-976F-0CB2B32DFE24}" dt="2023-09-20T17:13:43.825" v="235" actId="688"/>
          <ac:grpSpMkLst>
            <pc:docMk/>
            <pc:sldMk cId="2369777822" sldId="350"/>
            <ac:grpSpMk id="965" creationId="{00000000-0000-0000-0000-000000000000}"/>
          </ac:grpSpMkLst>
        </pc:grpChg>
      </pc:sldChg>
      <pc:sldChg chg="modSp mod modTransition">
        <pc:chgData name="Emma Feduleif" userId="447c005c456d90a1" providerId="LiveId" clId="{BB3ECE8E-9CA7-4304-976F-0CB2B32DFE24}" dt="2023-09-20T17:21:23.306" v="397"/>
        <pc:sldMkLst>
          <pc:docMk/>
          <pc:sldMk cId="1810970899" sldId="351"/>
        </pc:sldMkLst>
        <pc:spChg chg="mod">
          <ac:chgData name="Emma Feduleif" userId="447c005c456d90a1" providerId="LiveId" clId="{BB3ECE8E-9CA7-4304-976F-0CB2B32DFE24}" dt="2023-09-20T17:20:13.945" v="393" actId="20577"/>
          <ac:spMkLst>
            <pc:docMk/>
            <pc:sldMk cId="1810970899" sldId="351"/>
            <ac:spMk id="92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8a1f552b2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8a1f552b2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0557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8a1f552b2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8a1f552b2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339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g8a1f552b2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4" name="Google Shape;1404;g8a1f552b2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0981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100">
                <a:latin typeface="Libre Baskerville"/>
                <a:ea typeface="Libre Baskerville"/>
                <a:cs typeface="Libre Baskerville"/>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9"/>
        <p:cNvGrpSpPr/>
        <p:nvPr/>
      </p:nvGrpSpPr>
      <p:grpSpPr>
        <a:xfrm>
          <a:off x="0" y="0"/>
          <a:ext cx="0" cy="0"/>
          <a:chOff x="0" y="0"/>
          <a:chExt cx="0" cy="0"/>
        </a:xfrm>
      </p:grpSpPr>
      <p:pic>
        <p:nvPicPr>
          <p:cNvPr id="50" name="Google Shape;50;p9"/>
          <p:cNvPicPr preferRelativeResize="0"/>
          <p:nvPr/>
        </p:nvPicPr>
        <p:blipFill>
          <a:blip r:embed="rId2">
            <a:alphaModFix amt="55000"/>
          </a:blip>
          <a:stretch>
            <a:fillRect/>
          </a:stretch>
        </p:blipFill>
        <p:spPr>
          <a:xfrm flipH="1">
            <a:off x="2958360" y="1779725"/>
            <a:ext cx="3227225" cy="3330400"/>
          </a:xfrm>
          <a:prstGeom prst="rect">
            <a:avLst/>
          </a:prstGeom>
          <a:noFill/>
          <a:ln>
            <a:noFill/>
          </a:ln>
        </p:spPr>
      </p:pic>
      <p:sp>
        <p:nvSpPr>
          <p:cNvPr id="51" name="Google Shape;51;p9"/>
          <p:cNvSpPr txBox="1">
            <a:spLocks noGrp="1"/>
          </p:cNvSpPr>
          <p:nvPr>
            <p:ph type="title"/>
          </p:nvPr>
        </p:nvSpPr>
        <p:spPr>
          <a:xfrm>
            <a:off x="714120" y="1576894"/>
            <a:ext cx="306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52" name="Google Shape;52;p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53" name="Google Shape;53;p9"/>
          <p:cNvSpPr txBox="1">
            <a:spLocks noGrp="1"/>
          </p:cNvSpPr>
          <p:nvPr>
            <p:ph type="subTitle" idx="1"/>
          </p:nvPr>
        </p:nvSpPr>
        <p:spPr>
          <a:xfrm>
            <a:off x="714125" y="1995206"/>
            <a:ext cx="2650200" cy="1571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54" name="Google Shape;54;p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SECTION_HEADER_1">
    <p:bg>
      <p:bgPr>
        <a:solidFill>
          <a:schemeClr val="lt2"/>
        </a:solidFill>
        <a:effectLst/>
      </p:bgPr>
    </p:bg>
    <p:spTree>
      <p:nvGrpSpPr>
        <p:cNvPr id="1" name="Shape 323"/>
        <p:cNvGrpSpPr/>
        <p:nvPr/>
      </p:nvGrpSpPr>
      <p:grpSpPr>
        <a:xfrm>
          <a:off x="0" y="0"/>
          <a:ext cx="0" cy="0"/>
          <a:chOff x="0" y="0"/>
          <a:chExt cx="0" cy="0"/>
        </a:xfrm>
      </p:grpSpPr>
      <p:pic>
        <p:nvPicPr>
          <p:cNvPr id="324" name="Google Shape;324;p43"/>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325" name="Google Shape;325;p43"/>
          <p:cNvSpPr txBox="1">
            <a:spLocks noGrp="1"/>
          </p:cNvSpPr>
          <p:nvPr>
            <p:ph type="subTitle" idx="1"/>
          </p:nvPr>
        </p:nvSpPr>
        <p:spPr>
          <a:xfrm>
            <a:off x="2863350" y="3448131"/>
            <a:ext cx="3417300" cy="41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326" name="Google Shape;326;p43"/>
          <p:cNvSpPr txBox="1">
            <a:spLocks noGrp="1"/>
          </p:cNvSpPr>
          <p:nvPr>
            <p:ph type="title"/>
          </p:nvPr>
        </p:nvSpPr>
        <p:spPr>
          <a:xfrm>
            <a:off x="1345800" y="1284969"/>
            <a:ext cx="6452400" cy="20673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Clr>
                <a:schemeClr val="accent2"/>
              </a:buClr>
              <a:buSzPts val="2400"/>
              <a:buNone/>
              <a:defRPr sz="2900">
                <a:solidFill>
                  <a:schemeClr val="dk2"/>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327" name="Google Shape;327;p4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SECTION_HEADER_1_3_1_1">
    <p:bg>
      <p:bgPr>
        <a:solidFill>
          <a:schemeClr val="lt2"/>
        </a:solidFill>
        <a:effectLst/>
      </p:bgPr>
    </p:bg>
    <p:spTree>
      <p:nvGrpSpPr>
        <p:cNvPr id="1" name="Shape 328"/>
        <p:cNvGrpSpPr/>
        <p:nvPr/>
      </p:nvGrpSpPr>
      <p:grpSpPr>
        <a:xfrm>
          <a:off x="0" y="0"/>
          <a:ext cx="0" cy="0"/>
          <a:chOff x="0" y="0"/>
          <a:chExt cx="0" cy="0"/>
        </a:xfrm>
      </p:grpSpPr>
      <p:pic>
        <p:nvPicPr>
          <p:cNvPr id="329" name="Google Shape;329;p44"/>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330" name="Google Shape;330;p44"/>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331" name="Google Shape;331;p4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SECTION_HEADER_1_3_1_1_1">
    <p:bg>
      <p:bgPr>
        <a:solidFill>
          <a:schemeClr val="lt2"/>
        </a:solidFill>
        <a:effectLst/>
      </p:bgPr>
    </p:bg>
    <p:spTree>
      <p:nvGrpSpPr>
        <p:cNvPr id="1" name="Shape 332"/>
        <p:cNvGrpSpPr/>
        <p:nvPr/>
      </p:nvGrpSpPr>
      <p:grpSpPr>
        <a:xfrm>
          <a:off x="0" y="0"/>
          <a:ext cx="0" cy="0"/>
          <a:chOff x="0" y="0"/>
          <a:chExt cx="0" cy="0"/>
        </a:xfrm>
      </p:grpSpPr>
      <p:sp>
        <p:nvSpPr>
          <p:cNvPr id="333" name="Google Shape;333;p4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4" name="Google Shape;334;p45"/>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335" name="Google Shape;335;p45"/>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89" r:id="rId4"/>
    <p:sldLayoutId id="2147483690" r:id="rId5"/>
    <p:sldLayoutId id="2147483691" r:id="rId6"/>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38">
          <p15:clr>
            <a:srgbClr val="EA4335"/>
          </p15:clr>
        </p15:guide>
        <p15:guide id="2" orient="horz" pos="2903">
          <p15:clr>
            <a:srgbClr val="EA4335"/>
          </p15:clr>
        </p15:guide>
        <p15:guide id="3" pos="451">
          <p15:clr>
            <a:srgbClr val="EA4335"/>
          </p15:clr>
        </p15:guide>
        <p15:guide id="4" pos="5309">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66"/>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he-IL" sz="5100" b="1" dirty="0">
                <a:solidFill>
                  <a:schemeClr val="dk2"/>
                </a:solidFill>
                <a:latin typeface="Narkisim" panose="020E0502050101010101" pitchFamily="34" charset="-79"/>
                <a:cs typeface="Narkisim" panose="020E0502050101010101" pitchFamily="34" charset="-79"/>
              </a:rPr>
              <a:t>דוד בן גוריון</a:t>
            </a:r>
            <a:endParaRPr sz="5400" dirty="0">
              <a:solidFill>
                <a:schemeClr val="dk2"/>
              </a:solidFill>
              <a:latin typeface="Narkisim" panose="020E0502050101010101" pitchFamily="34" charset="-79"/>
              <a:cs typeface="Narkisim" panose="020E0502050101010101" pitchFamily="34" charset="-79"/>
            </a:endParaRPr>
          </a:p>
        </p:txBody>
      </p:sp>
      <p:sp>
        <p:nvSpPr>
          <p:cNvPr id="613" name="Google Shape;613;p66"/>
          <p:cNvSpPr txBox="1">
            <a:spLocks noGrp="1"/>
          </p:cNvSpPr>
          <p:nvPr>
            <p:ph type="subTitle" idx="1"/>
          </p:nvPr>
        </p:nvSpPr>
        <p:spPr>
          <a:xfrm>
            <a:off x="4822854" y="3031144"/>
            <a:ext cx="3898600" cy="792600"/>
          </a:xfrm>
          <a:prstGeom prst="rect">
            <a:avLst/>
          </a:prstGeom>
        </p:spPr>
        <p:txBody>
          <a:bodyPr spcFirstLastPara="1" wrap="square" lIns="91425" tIns="91425" rIns="91425" bIns="91425" anchor="t" anchorCtr="0">
            <a:noAutofit/>
          </a:bodyPr>
          <a:lstStyle/>
          <a:p>
            <a:pPr marL="0" lvl="0" indent="0" rtl="1">
              <a:spcBef>
                <a:spcPts val="0"/>
              </a:spcBef>
              <a:spcAft>
                <a:spcPts val="0"/>
              </a:spcAft>
              <a:buNone/>
            </a:pPr>
            <a:r>
              <a:rPr lang="he-IL" dirty="0">
                <a:latin typeface="Narkisim" panose="020E0502050101010101" pitchFamily="34" charset="-79"/>
                <a:cs typeface="Narkisim" panose="020E0502050101010101" pitchFamily="34" charset="-79"/>
              </a:rPr>
              <a:t>אמה פדולייב ורומי עבדה- עבודה הגשה במודיס</a:t>
            </a:r>
            <a:endParaRPr dirty="0">
              <a:latin typeface="Narkisim" panose="020E0502050101010101" pitchFamily="34" charset="-79"/>
              <a:cs typeface="Narkisim" panose="020E0502050101010101" pitchFamily="34" charset="-79"/>
            </a:endParaRPr>
          </a:p>
        </p:txBody>
      </p:sp>
      <p:grpSp>
        <p:nvGrpSpPr>
          <p:cNvPr id="614" name="Google Shape;614;p66"/>
          <p:cNvGrpSpPr/>
          <p:nvPr/>
        </p:nvGrpSpPr>
        <p:grpSpPr>
          <a:xfrm>
            <a:off x="637993" y="2365488"/>
            <a:ext cx="4048654" cy="2351539"/>
            <a:chOff x="953187" y="2352950"/>
            <a:chExt cx="4174300" cy="2424517"/>
          </a:xfrm>
        </p:grpSpPr>
        <p:sp>
          <p:nvSpPr>
            <p:cNvPr id="615" name="Google Shape;615;p66"/>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6"/>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6"/>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6"/>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6"/>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6"/>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6"/>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66"/>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66"/>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66"/>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66"/>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6"/>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66"/>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6"/>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6"/>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66"/>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6"/>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66"/>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6"/>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66"/>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6"/>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66"/>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6"/>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6"/>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66"/>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66"/>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6"/>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6"/>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66"/>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6"/>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6"/>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66"/>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6"/>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6"/>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6"/>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6"/>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6"/>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6"/>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6"/>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66"/>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6"/>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6"/>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6"/>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6"/>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6"/>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6"/>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6"/>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6"/>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6"/>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66"/>
          <p:cNvSpPr/>
          <p:nvPr/>
        </p:nvSpPr>
        <p:spPr>
          <a:xfrm>
            <a:off x="796907" y="21410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6"/>
          <p:cNvSpPr/>
          <p:nvPr/>
        </p:nvSpPr>
        <p:spPr>
          <a:xfrm>
            <a:off x="4571993" y="3700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6"/>
          <p:cNvSpPr/>
          <p:nvPr/>
        </p:nvSpPr>
        <p:spPr>
          <a:xfrm>
            <a:off x="2175680" y="128814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72"/>
          <p:cNvSpPr txBox="1">
            <a:spLocks noGrp="1"/>
          </p:cNvSpPr>
          <p:nvPr>
            <p:ph type="title" idx="2"/>
          </p:nvPr>
        </p:nvSpPr>
        <p:spPr>
          <a:xfrm>
            <a:off x="4398593" y="741272"/>
            <a:ext cx="4054052" cy="365700"/>
          </a:xfrm>
          <a:prstGeom prst="rect">
            <a:avLst/>
          </a:prstGeom>
        </p:spPr>
        <p:txBody>
          <a:bodyPr spcFirstLastPara="1" wrap="square" lIns="91425" tIns="91425" rIns="91425" bIns="91425" anchor="ctr" anchorCtr="0">
            <a:noAutofit/>
          </a:bodyPr>
          <a:lstStyle/>
          <a:p>
            <a:pPr lvl="0">
              <a:buClr>
                <a:schemeClr val="dk1"/>
              </a:buClr>
              <a:buSzPts val="1100"/>
            </a:pPr>
            <a:r>
              <a:rPr lang="he-IL" dirty="0">
                <a:latin typeface="Narkisim" panose="020E0502050101010101" pitchFamily="34" charset="-79"/>
                <a:cs typeface="Narkisim" panose="020E0502050101010101" pitchFamily="34" charset="-79"/>
              </a:rPr>
              <a:t>למה בחרנו בדוד בן גוריון?</a:t>
            </a:r>
            <a:endParaRPr dirty="0">
              <a:latin typeface="Narkisim" panose="020E0502050101010101" pitchFamily="34" charset="-79"/>
              <a:cs typeface="Narkisim" panose="020E0502050101010101" pitchFamily="34" charset="-79"/>
            </a:endParaRPr>
          </a:p>
        </p:txBody>
      </p:sp>
      <p:sp>
        <p:nvSpPr>
          <p:cNvPr id="924" name="Google Shape;924;p72"/>
          <p:cNvSpPr txBox="1">
            <a:spLocks noGrp="1"/>
          </p:cNvSpPr>
          <p:nvPr>
            <p:ph type="title"/>
          </p:nvPr>
        </p:nvSpPr>
        <p:spPr>
          <a:xfrm>
            <a:off x="4899494" y="943914"/>
            <a:ext cx="2851003" cy="3659340"/>
          </a:xfrm>
          <a:prstGeom prst="rect">
            <a:avLst/>
          </a:prstGeom>
        </p:spPr>
        <p:txBody>
          <a:bodyPr spcFirstLastPara="1" wrap="square" lIns="91425" tIns="91425" rIns="91425" bIns="91425" anchor="ctr" anchorCtr="0">
            <a:noAutofit/>
          </a:bodyPr>
          <a:lstStyle/>
          <a:p>
            <a:pPr lvl="0" algn="ctr"/>
            <a:r>
              <a:rPr lang="he-IL" sz="1800" dirty="0">
                <a:latin typeface="Narkisim" panose="020E0502050101010101" pitchFamily="34" charset="-79"/>
                <a:cs typeface="Narkisim" panose="020E0502050101010101" pitchFamily="34" charset="-79"/>
              </a:rPr>
              <a:t>בחרנו בדוד בן גוריון כמנהיג מכיוון שהוא היה זה שנתן יד להקמת מדינת ישראל. הוא איש ממש חשוב שייזכר בהיסטוריית עם ישראל. </a:t>
            </a:r>
            <a:r>
              <a:rPr lang="he-IL" sz="1600" dirty="0">
                <a:latin typeface="Narkisim" panose="020E0502050101010101" pitchFamily="34" charset="-79"/>
                <a:cs typeface="Narkisim" panose="020E0502050101010101" pitchFamily="34" charset="-79"/>
              </a:rPr>
              <a:t>בן גוריון היה לא רק מגדולי הפוליטיקאים אלא גם מגדולי המנהיגים היהודים והישראלים בעת החדשה. </a:t>
            </a:r>
            <a:endParaRPr sz="1800" dirty="0">
              <a:latin typeface="Narkisim" panose="020E0502050101010101" pitchFamily="34" charset="-79"/>
              <a:cs typeface="Narkisim" panose="020E0502050101010101" pitchFamily="34" charset="-79"/>
            </a:endParaRPr>
          </a:p>
        </p:txBody>
      </p:sp>
      <p:grpSp>
        <p:nvGrpSpPr>
          <p:cNvPr id="926" name="Google Shape;926;p72"/>
          <p:cNvGrpSpPr/>
          <p:nvPr/>
        </p:nvGrpSpPr>
        <p:grpSpPr>
          <a:xfrm>
            <a:off x="510429" y="492569"/>
            <a:ext cx="3915692" cy="3040604"/>
            <a:chOff x="9320475" y="1310750"/>
            <a:chExt cx="3915300" cy="3040300"/>
          </a:xfrm>
        </p:grpSpPr>
        <p:sp>
          <p:nvSpPr>
            <p:cNvPr id="927" name="Google Shape;927;p72"/>
            <p:cNvSpPr/>
            <p:nvPr/>
          </p:nvSpPr>
          <p:spPr>
            <a:xfrm>
              <a:off x="12920525" y="3408900"/>
              <a:ext cx="154325" cy="201850"/>
            </a:xfrm>
            <a:custGeom>
              <a:avLst/>
              <a:gdLst/>
              <a:ahLst/>
              <a:cxnLst/>
              <a:rect l="l" t="t" r="r" b="b"/>
              <a:pathLst>
                <a:path w="6173" h="8074" extrusionOk="0">
                  <a:moveTo>
                    <a:pt x="5939" y="1"/>
                  </a:moveTo>
                  <a:cubicBezTo>
                    <a:pt x="5772" y="34"/>
                    <a:pt x="1702" y="234"/>
                    <a:pt x="34" y="3270"/>
                  </a:cubicBezTo>
                  <a:cubicBezTo>
                    <a:pt x="1" y="3337"/>
                    <a:pt x="1" y="3403"/>
                    <a:pt x="1" y="3470"/>
                  </a:cubicBezTo>
                  <a:cubicBezTo>
                    <a:pt x="2002" y="7873"/>
                    <a:pt x="5538" y="8073"/>
                    <a:pt x="5705" y="8073"/>
                  </a:cubicBezTo>
                  <a:cubicBezTo>
                    <a:pt x="5805" y="8073"/>
                    <a:pt x="5905" y="8007"/>
                    <a:pt x="5905" y="7873"/>
                  </a:cubicBezTo>
                  <a:cubicBezTo>
                    <a:pt x="5905" y="7773"/>
                    <a:pt x="5838" y="7673"/>
                    <a:pt x="5705" y="7673"/>
                  </a:cubicBezTo>
                  <a:cubicBezTo>
                    <a:pt x="5672" y="7673"/>
                    <a:pt x="2336" y="7473"/>
                    <a:pt x="435" y="3370"/>
                  </a:cubicBezTo>
                  <a:cubicBezTo>
                    <a:pt x="2036" y="635"/>
                    <a:pt x="5939" y="435"/>
                    <a:pt x="5972" y="435"/>
                  </a:cubicBezTo>
                  <a:cubicBezTo>
                    <a:pt x="6072" y="435"/>
                    <a:pt x="6172" y="334"/>
                    <a:pt x="6172" y="201"/>
                  </a:cubicBezTo>
                  <a:cubicBezTo>
                    <a:pt x="6172" y="101"/>
                    <a:pt x="6072" y="1"/>
                    <a:pt x="5939" y="1"/>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72"/>
            <p:cNvSpPr/>
            <p:nvPr/>
          </p:nvSpPr>
          <p:spPr>
            <a:xfrm>
              <a:off x="9372175" y="1486700"/>
              <a:ext cx="2951300" cy="2389225"/>
            </a:xfrm>
            <a:custGeom>
              <a:avLst/>
              <a:gdLst/>
              <a:ahLst/>
              <a:cxnLst/>
              <a:rect l="l" t="t" r="r" b="b"/>
              <a:pathLst>
                <a:path w="118052" h="95569" extrusionOk="0">
                  <a:moveTo>
                    <a:pt x="16179" y="1"/>
                  </a:moveTo>
                  <a:lnTo>
                    <a:pt x="0" y="71985"/>
                  </a:lnTo>
                  <a:lnTo>
                    <a:pt x="108211" y="95569"/>
                  </a:lnTo>
                  <a:lnTo>
                    <a:pt x="118051" y="22483"/>
                  </a:lnTo>
                  <a:lnTo>
                    <a:pt x="16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72"/>
            <p:cNvSpPr/>
            <p:nvPr/>
          </p:nvSpPr>
          <p:spPr>
            <a:xfrm>
              <a:off x="9346325" y="1336600"/>
              <a:ext cx="1742925" cy="2149050"/>
            </a:xfrm>
            <a:custGeom>
              <a:avLst/>
              <a:gdLst/>
              <a:ahLst/>
              <a:cxnLst/>
              <a:rect l="l" t="t" r="r" b="b"/>
              <a:pathLst>
                <a:path w="69717" h="85962" extrusionOk="0">
                  <a:moveTo>
                    <a:pt x="16479" y="0"/>
                  </a:moveTo>
                  <a:lnTo>
                    <a:pt x="0" y="74120"/>
                  </a:lnTo>
                  <a:lnTo>
                    <a:pt x="53238" y="85962"/>
                  </a:lnTo>
                  <a:lnTo>
                    <a:pt x="69717" y="11842"/>
                  </a:lnTo>
                  <a:lnTo>
                    <a:pt x="16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72"/>
            <p:cNvSpPr/>
            <p:nvPr/>
          </p:nvSpPr>
          <p:spPr>
            <a:xfrm>
              <a:off x="10677275" y="1631800"/>
              <a:ext cx="1742925" cy="2149075"/>
            </a:xfrm>
            <a:custGeom>
              <a:avLst/>
              <a:gdLst/>
              <a:ahLst/>
              <a:cxnLst/>
              <a:rect l="l" t="t" r="r" b="b"/>
              <a:pathLst>
                <a:path w="69717" h="85963" extrusionOk="0">
                  <a:moveTo>
                    <a:pt x="16445" y="1"/>
                  </a:moveTo>
                  <a:lnTo>
                    <a:pt x="0" y="74154"/>
                  </a:lnTo>
                  <a:lnTo>
                    <a:pt x="53238" y="85962"/>
                  </a:lnTo>
                  <a:lnTo>
                    <a:pt x="69717" y="11842"/>
                  </a:lnTo>
                  <a:lnTo>
                    <a:pt x="16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72"/>
            <p:cNvSpPr/>
            <p:nvPr/>
          </p:nvSpPr>
          <p:spPr>
            <a:xfrm>
              <a:off x="9691575" y="1310750"/>
              <a:ext cx="281050" cy="230175"/>
            </a:xfrm>
            <a:custGeom>
              <a:avLst/>
              <a:gdLst/>
              <a:ahLst/>
              <a:cxnLst/>
              <a:rect l="l" t="t" r="r" b="b"/>
              <a:pathLst>
                <a:path w="11242" h="9207" extrusionOk="0">
                  <a:moveTo>
                    <a:pt x="2035" y="0"/>
                  </a:moveTo>
                  <a:lnTo>
                    <a:pt x="0" y="9207"/>
                  </a:lnTo>
                  <a:lnTo>
                    <a:pt x="11241" y="2035"/>
                  </a:lnTo>
                  <a:lnTo>
                    <a:pt x="20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72"/>
            <p:cNvSpPr/>
            <p:nvPr/>
          </p:nvSpPr>
          <p:spPr>
            <a:xfrm>
              <a:off x="12215025" y="1859475"/>
              <a:ext cx="231025" cy="281875"/>
            </a:xfrm>
            <a:custGeom>
              <a:avLst/>
              <a:gdLst/>
              <a:ahLst/>
              <a:cxnLst/>
              <a:rect l="l" t="t" r="r" b="b"/>
              <a:pathLst>
                <a:path w="9241" h="11275" extrusionOk="0">
                  <a:moveTo>
                    <a:pt x="1" y="0"/>
                  </a:moveTo>
                  <a:lnTo>
                    <a:pt x="7173" y="11275"/>
                  </a:lnTo>
                  <a:lnTo>
                    <a:pt x="9241" y="2068"/>
                  </a:lnTo>
                  <a:lnTo>
                    <a:pt x="1"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72"/>
            <p:cNvSpPr/>
            <p:nvPr/>
          </p:nvSpPr>
          <p:spPr>
            <a:xfrm>
              <a:off x="9320475" y="2979425"/>
              <a:ext cx="230175" cy="281900"/>
            </a:xfrm>
            <a:custGeom>
              <a:avLst/>
              <a:gdLst/>
              <a:ahLst/>
              <a:cxnLst/>
              <a:rect l="l" t="t" r="r" b="b"/>
              <a:pathLst>
                <a:path w="9207" h="11276" extrusionOk="0">
                  <a:moveTo>
                    <a:pt x="2035" y="1"/>
                  </a:moveTo>
                  <a:lnTo>
                    <a:pt x="0" y="9208"/>
                  </a:lnTo>
                  <a:lnTo>
                    <a:pt x="9207" y="11276"/>
                  </a:lnTo>
                  <a:lnTo>
                    <a:pt x="20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72"/>
            <p:cNvSpPr/>
            <p:nvPr/>
          </p:nvSpPr>
          <p:spPr>
            <a:xfrm>
              <a:off x="11793900" y="3579875"/>
              <a:ext cx="281050" cy="230175"/>
            </a:xfrm>
            <a:custGeom>
              <a:avLst/>
              <a:gdLst/>
              <a:ahLst/>
              <a:cxnLst/>
              <a:rect l="l" t="t" r="r" b="b"/>
              <a:pathLst>
                <a:path w="11242" h="9207" extrusionOk="0">
                  <a:moveTo>
                    <a:pt x="11242" y="0"/>
                  </a:moveTo>
                  <a:lnTo>
                    <a:pt x="0" y="7172"/>
                  </a:lnTo>
                  <a:lnTo>
                    <a:pt x="9207" y="9207"/>
                  </a:lnTo>
                  <a:lnTo>
                    <a:pt x="11242"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72"/>
            <p:cNvSpPr/>
            <p:nvPr/>
          </p:nvSpPr>
          <p:spPr>
            <a:xfrm>
              <a:off x="10538825" y="1600950"/>
              <a:ext cx="683025" cy="1913900"/>
            </a:xfrm>
            <a:custGeom>
              <a:avLst/>
              <a:gdLst/>
              <a:ahLst/>
              <a:cxnLst/>
              <a:rect l="l" t="t" r="r" b="b"/>
              <a:pathLst>
                <a:path w="27321" h="76556" extrusionOk="0">
                  <a:moveTo>
                    <a:pt x="16446" y="0"/>
                  </a:moveTo>
                  <a:lnTo>
                    <a:pt x="1" y="74154"/>
                  </a:lnTo>
                  <a:lnTo>
                    <a:pt x="10875" y="76555"/>
                  </a:lnTo>
                  <a:lnTo>
                    <a:pt x="27320" y="2436"/>
                  </a:lnTo>
                  <a:lnTo>
                    <a:pt x="16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72"/>
            <p:cNvSpPr/>
            <p:nvPr/>
          </p:nvSpPr>
          <p:spPr>
            <a:xfrm>
              <a:off x="10666425" y="1620125"/>
              <a:ext cx="1657050" cy="2062350"/>
            </a:xfrm>
            <a:custGeom>
              <a:avLst/>
              <a:gdLst/>
              <a:ahLst/>
              <a:cxnLst/>
              <a:rect l="l" t="t" r="r" b="b"/>
              <a:pathLst>
                <a:path w="66282" h="82494" extrusionOk="0">
                  <a:moveTo>
                    <a:pt x="24896" y="0"/>
                  </a:moveTo>
                  <a:cubicBezTo>
                    <a:pt x="21245" y="0"/>
                    <a:pt x="18241" y="805"/>
                    <a:pt x="16412" y="2803"/>
                  </a:cubicBezTo>
                  <a:lnTo>
                    <a:pt x="1135" y="71519"/>
                  </a:lnTo>
                  <a:cubicBezTo>
                    <a:pt x="1" y="76622"/>
                    <a:pt x="51037" y="82493"/>
                    <a:pt x="51037" y="82493"/>
                  </a:cubicBezTo>
                  <a:lnTo>
                    <a:pt x="66281" y="13811"/>
                  </a:lnTo>
                  <a:cubicBezTo>
                    <a:pt x="66281" y="13811"/>
                    <a:pt x="40025" y="0"/>
                    <a:pt x="24896" y="0"/>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72"/>
            <p:cNvSpPr/>
            <p:nvPr/>
          </p:nvSpPr>
          <p:spPr>
            <a:xfrm>
              <a:off x="9453900" y="1424900"/>
              <a:ext cx="1622850" cy="2004250"/>
            </a:xfrm>
            <a:custGeom>
              <a:avLst/>
              <a:gdLst/>
              <a:ahLst/>
              <a:cxnLst/>
              <a:rect l="l" t="t" r="r" b="b"/>
              <a:pathLst>
                <a:path w="64914" h="80170" extrusionOk="0">
                  <a:moveTo>
                    <a:pt x="18851" y="1"/>
                  </a:moveTo>
                  <a:cubicBezTo>
                    <a:pt x="16595" y="1"/>
                    <a:pt x="15245" y="37"/>
                    <a:pt x="15245" y="37"/>
                  </a:cubicBezTo>
                  <a:lnTo>
                    <a:pt x="0" y="68687"/>
                  </a:lnTo>
                  <a:cubicBezTo>
                    <a:pt x="0" y="68687"/>
                    <a:pt x="34679" y="80170"/>
                    <a:pt x="46231" y="80170"/>
                  </a:cubicBezTo>
                  <a:cubicBezTo>
                    <a:pt x="47886" y="80170"/>
                    <a:pt x="49067" y="79934"/>
                    <a:pt x="49602" y="79394"/>
                  </a:cubicBezTo>
                  <a:lnTo>
                    <a:pt x="64913" y="10612"/>
                  </a:lnTo>
                  <a:cubicBezTo>
                    <a:pt x="61189" y="845"/>
                    <a:pt x="29647" y="1"/>
                    <a:pt x="188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72"/>
            <p:cNvSpPr/>
            <p:nvPr/>
          </p:nvSpPr>
          <p:spPr>
            <a:xfrm>
              <a:off x="9868350" y="1605800"/>
              <a:ext cx="390300" cy="363775"/>
            </a:xfrm>
            <a:custGeom>
              <a:avLst/>
              <a:gdLst/>
              <a:ahLst/>
              <a:cxnLst/>
              <a:rect l="l" t="t" r="r" b="b"/>
              <a:pathLst>
                <a:path w="15612" h="14551" extrusionOk="0">
                  <a:moveTo>
                    <a:pt x="3337" y="407"/>
                  </a:moveTo>
                  <a:lnTo>
                    <a:pt x="15145" y="807"/>
                  </a:lnTo>
                  <a:lnTo>
                    <a:pt x="12210" y="14117"/>
                  </a:lnTo>
                  <a:lnTo>
                    <a:pt x="468" y="13316"/>
                  </a:lnTo>
                  <a:lnTo>
                    <a:pt x="3337" y="407"/>
                  </a:lnTo>
                  <a:close/>
                  <a:moveTo>
                    <a:pt x="3120" y="0"/>
                  </a:moveTo>
                  <a:cubicBezTo>
                    <a:pt x="3019" y="0"/>
                    <a:pt x="2965" y="87"/>
                    <a:pt x="2936" y="173"/>
                  </a:cubicBezTo>
                  <a:lnTo>
                    <a:pt x="1" y="13450"/>
                  </a:lnTo>
                  <a:cubicBezTo>
                    <a:pt x="1" y="13516"/>
                    <a:pt x="1" y="13583"/>
                    <a:pt x="34" y="13616"/>
                  </a:cubicBezTo>
                  <a:cubicBezTo>
                    <a:pt x="68" y="13683"/>
                    <a:pt x="134" y="13683"/>
                    <a:pt x="201" y="13716"/>
                  </a:cubicBezTo>
                  <a:lnTo>
                    <a:pt x="12343" y="14550"/>
                  </a:lnTo>
                  <a:cubicBezTo>
                    <a:pt x="12443" y="14550"/>
                    <a:pt x="12543" y="14484"/>
                    <a:pt x="12543" y="14384"/>
                  </a:cubicBezTo>
                  <a:lnTo>
                    <a:pt x="15612" y="640"/>
                  </a:lnTo>
                  <a:cubicBezTo>
                    <a:pt x="15612" y="607"/>
                    <a:pt x="15612" y="540"/>
                    <a:pt x="15579" y="474"/>
                  </a:cubicBezTo>
                  <a:cubicBezTo>
                    <a:pt x="15512" y="440"/>
                    <a:pt x="15479" y="407"/>
                    <a:pt x="15412" y="407"/>
                  </a:cubicBezTo>
                  <a:lnTo>
                    <a:pt x="3170" y="7"/>
                  </a:lnTo>
                  <a:cubicBezTo>
                    <a:pt x="3152" y="2"/>
                    <a:pt x="3135" y="0"/>
                    <a:pt x="3120"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72"/>
            <p:cNvSpPr/>
            <p:nvPr/>
          </p:nvSpPr>
          <p:spPr>
            <a:xfrm>
              <a:off x="9849175" y="2025425"/>
              <a:ext cx="973225" cy="184325"/>
            </a:xfrm>
            <a:custGeom>
              <a:avLst/>
              <a:gdLst/>
              <a:ahLst/>
              <a:cxnLst/>
              <a:rect l="l" t="t" r="r" b="b"/>
              <a:pathLst>
                <a:path w="38929" h="7373" extrusionOk="0">
                  <a:moveTo>
                    <a:pt x="201" y="0"/>
                  </a:moveTo>
                  <a:cubicBezTo>
                    <a:pt x="67" y="0"/>
                    <a:pt x="1" y="100"/>
                    <a:pt x="1" y="200"/>
                  </a:cubicBezTo>
                  <a:cubicBezTo>
                    <a:pt x="1" y="334"/>
                    <a:pt x="67" y="401"/>
                    <a:pt x="201" y="434"/>
                  </a:cubicBezTo>
                  <a:cubicBezTo>
                    <a:pt x="468" y="434"/>
                    <a:pt x="26386" y="1168"/>
                    <a:pt x="38595" y="7372"/>
                  </a:cubicBezTo>
                  <a:lnTo>
                    <a:pt x="38695" y="7372"/>
                  </a:lnTo>
                  <a:cubicBezTo>
                    <a:pt x="38762" y="7372"/>
                    <a:pt x="38828" y="7339"/>
                    <a:pt x="38862" y="7272"/>
                  </a:cubicBezTo>
                  <a:cubicBezTo>
                    <a:pt x="38928" y="7172"/>
                    <a:pt x="38862" y="7039"/>
                    <a:pt x="38762" y="7005"/>
                  </a:cubicBezTo>
                  <a:cubicBezTo>
                    <a:pt x="26486" y="768"/>
                    <a:pt x="468" y="0"/>
                    <a:pt x="201"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72"/>
            <p:cNvSpPr/>
            <p:nvPr/>
          </p:nvSpPr>
          <p:spPr>
            <a:xfrm>
              <a:off x="9829175" y="2112975"/>
              <a:ext cx="973200" cy="184325"/>
            </a:xfrm>
            <a:custGeom>
              <a:avLst/>
              <a:gdLst/>
              <a:ahLst/>
              <a:cxnLst/>
              <a:rect l="l" t="t" r="r" b="b"/>
              <a:pathLst>
                <a:path w="38928" h="7373" extrusionOk="0">
                  <a:moveTo>
                    <a:pt x="234" y="1"/>
                  </a:moveTo>
                  <a:cubicBezTo>
                    <a:pt x="100" y="1"/>
                    <a:pt x="33" y="101"/>
                    <a:pt x="0" y="201"/>
                  </a:cubicBezTo>
                  <a:cubicBezTo>
                    <a:pt x="0" y="334"/>
                    <a:pt x="100" y="401"/>
                    <a:pt x="234" y="434"/>
                  </a:cubicBezTo>
                  <a:cubicBezTo>
                    <a:pt x="467" y="434"/>
                    <a:pt x="26419" y="1168"/>
                    <a:pt x="38594" y="7373"/>
                  </a:cubicBezTo>
                  <a:lnTo>
                    <a:pt x="38694" y="7373"/>
                  </a:lnTo>
                  <a:cubicBezTo>
                    <a:pt x="38761" y="7373"/>
                    <a:pt x="38861" y="7339"/>
                    <a:pt x="38894" y="7273"/>
                  </a:cubicBezTo>
                  <a:cubicBezTo>
                    <a:pt x="38928" y="7173"/>
                    <a:pt x="38894" y="7039"/>
                    <a:pt x="38794" y="7006"/>
                  </a:cubicBezTo>
                  <a:cubicBezTo>
                    <a:pt x="26519" y="768"/>
                    <a:pt x="500" y="1"/>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72"/>
            <p:cNvSpPr/>
            <p:nvPr/>
          </p:nvSpPr>
          <p:spPr>
            <a:xfrm>
              <a:off x="9809975" y="2200550"/>
              <a:ext cx="973225" cy="184325"/>
            </a:xfrm>
            <a:custGeom>
              <a:avLst/>
              <a:gdLst/>
              <a:ahLst/>
              <a:cxnLst/>
              <a:rect l="l" t="t" r="r" b="b"/>
              <a:pathLst>
                <a:path w="38929" h="7373" extrusionOk="0">
                  <a:moveTo>
                    <a:pt x="234" y="0"/>
                  </a:moveTo>
                  <a:cubicBezTo>
                    <a:pt x="101" y="0"/>
                    <a:pt x="1" y="100"/>
                    <a:pt x="1" y="200"/>
                  </a:cubicBezTo>
                  <a:cubicBezTo>
                    <a:pt x="1" y="334"/>
                    <a:pt x="101" y="401"/>
                    <a:pt x="201" y="434"/>
                  </a:cubicBezTo>
                  <a:cubicBezTo>
                    <a:pt x="468" y="434"/>
                    <a:pt x="26386" y="1168"/>
                    <a:pt x="38595" y="7372"/>
                  </a:cubicBezTo>
                  <a:lnTo>
                    <a:pt x="38695" y="7372"/>
                  </a:lnTo>
                  <a:cubicBezTo>
                    <a:pt x="38762" y="7372"/>
                    <a:pt x="38829" y="7339"/>
                    <a:pt x="38862" y="7272"/>
                  </a:cubicBezTo>
                  <a:cubicBezTo>
                    <a:pt x="38929" y="7172"/>
                    <a:pt x="38895" y="7039"/>
                    <a:pt x="38795" y="7005"/>
                  </a:cubicBezTo>
                  <a:cubicBezTo>
                    <a:pt x="26520" y="768"/>
                    <a:pt x="468" y="0"/>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72"/>
            <p:cNvSpPr/>
            <p:nvPr/>
          </p:nvSpPr>
          <p:spPr>
            <a:xfrm>
              <a:off x="9790800" y="2288100"/>
              <a:ext cx="973225" cy="184325"/>
            </a:xfrm>
            <a:custGeom>
              <a:avLst/>
              <a:gdLst/>
              <a:ahLst/>
              <a:cxnLst/>
              <a:rect l="l" t="t" r="r" b="b"/>
              <a:pathLst>
                <a:path w="38929" h="7373" extrusionOk="0">
                  <a:moveTo>
                    <a:pt x="234" y="1"/>
                  </a:moveTo>
                  <a:cubicBezTo>
                    <a:pt x="101" y="1"/>
                    <a:pt x="1" y="68"/>
                    <a:pt x="1" y="201"/>
                  </a:cubicBezTo>
                  <a:cubicBezTo>
                    <a:pt x="1" y="301"/>
                    <a:pt x="67" y="401"/>
                    <a:pt x="201" y="434"/>
                  </a:cubicBezTo>
                  <a:cubicBezTo>
                    <a:pt x="468" y="434"/>
                    <a:pt x="26486" y="1969"/>
                    <a:pt x="38595" y="7373"/>
                  </a:cubicBezTo>
                  <a:lnTo>
                    <a:pt x="38695" y="7373"/>
                  </a:lnTo>
                  <a:cubicBezTo>
                    <a:pt x="38762" y="7373"/>
                    <a:pt x="38828" y="7339"/>
                    <a:pt x="38862" y="7273"/>
                  </a:cubicBezTo>
                  <a:cubicBezTo>
                    <a:pt x="38928" y="7173"/>
                    <a:pt x="38862" y="7039"/>
                    <a:pt x="38762" y="7006"/>
                  </a:cubicBezTo>
                  <a:cubicBezTo>
                    <a:pt x="26586" y="1535"/>
                    <a:pt x="468"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72"/>
            <p:cNvSpPr/>
            <p:nvPr/>
          </p:nvSpPr>
          <p:spPr>
            <a:xfrm>
              <a:off x="9770800" y="2375675"/>
              <a:ext cx="973200" cy="184325"/>
            </a:xfrm>
            <a:custGeom>
              <a:avLst/>
              <a:gdLst/>
              <a:ahLst/>
              <a:cxnLst/>
              <a:rect l="l" t="t" r="r" b="b"/>
              <a:pathLst>
                <a:path w="38928" h="7373" extrusionOk="0">
                  <a:moveTo>
                    <a:pt x="234" y="0"/>
                  </a:moveTo>
                  <a:cubicBezTo>
                    <a:pt x="133" y="0"/>
                    <a:pt x="33" y="67"/>
                    <a:pt x="33" y="200"/>
                  </a:cubicBezTo>
                  <a:cubicBezTo>
                    <a:pt x="0" y="301"/>
                    <a:pt x="100" y="401"/>
                    <a:pt x="200" y="434"/>
                  </a:cubicBezTo>
                  <a:cubicBezTo>
                    <a:pt x="467" y="434"/>
                    <a:pt x="26719" y="2135"/>
                    <a:pt x="38628" y="7372"/>
                  </a:cubicBezTo>
                  <a:lnTo>
                    <a:pt x="38694" y="7372"/>
                  </a:lnTo>
                  <a:cubicBezTo>
                    <a:pt x="38794" y="7372"/>
                    <a:pt x="38861" y="7339"/>
                    <a:pt x="38894" y="7272"/>
                  </a:cubicBezTo>
                  <a:cubicBezTo>
                    <a:pt x="38928" y="7172"/>
                    <a:pt x="38894" y="7039"/>
                    <a:pt x="38794" y="6972"/>
                  </a:cubicBezTo>
                  <a:cubicBezTo>
                    <a:pt x="26819" y="1702"/>
                    <a:pt x="500"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72"/>
            <p:cNvSpPr/>
            <p:nvPr/>
          </p:nvSpPr>
          <p:spPr>
            <a:xfrm>
              <a:off x="9751600" y="2463225"/>
              <a:ext cx="973225" cy="184325"/>
            </a:xfrm>
            <a:custGeom>
              <a:avLst/>
              <a:gdLst/>
              <a:ahLst/>
              <a:cxnLst/>
              <a:rect l="l" t="t" r="r" b="b"/>
              <a:pathLst>
                <a:path w="38929" h="7373" extrusionOk="0">
                  <a:moveTo>
                    <a:pt x="234" y="1"/>
                  </a:moveTo>
                  <a:cubicBezTo>
                    <a:pt x="134" y="1"/>
                    <a:pt x="34" y="68"/>
                    <a:pt x="1" y="201"/>
                  </a:cubicBezTo>
                  <a:cubicBezTo>
                    <a:pt x="1" y="301"/>
                    <a:pt x="101" y="401"/>
                    <a:pt x="201" y="401"/>
                  </a:cubicBezTo>
                  <a:cubicBezTo>
                    <a:pt x="468" y="434"/>
                    <a:pt x="26119" y="2536"/>
                    <a:pt x="38628" y="7373"/>
                  </a:cubicBezTo>
                  <a:lnTo>
                    <a:pt x="38695" y="7373"/>
                  </a:lnTo>
                  <a:cubicBezTo>
                    <a:pt x="38762" y="7373"/>
                    <a:pt x="38862" y="7339"/>
                    <a:pt x="38895" y="7239"/>
                  </a:cubicBezTo>
                  <a:cubicBezTo>
                    <a:pt x="38929" y="7139"/>
                    <a:pt x="38895" y="7039"/>
                    <a:pt x="38762" y="6972"/>
                  </a:cubicBezTo>
                  <a:cubicBezTo>
                    <a:pt x="26186" y="2102"/>
                    <a:pt x="501"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72"/>
            <p:cNvSpPr/>
            <p:nvPr/>
          </p:nvSpPr>
          <p:spPr>
            <a:xfrm>
              <a:off x="9732425" y="2550800"/>
              <a:ext cx="973225" cy="184325"/>
            </a:xfrm>
            <a:custGeom>
              <a:avLst/>
              <a:gdLst/>
              <a:ahLst/>
              <a:cxnLst/>
              <a:rect l="l" t="t" r="r" b="b"/>
              <a:pathLst>
                <a:path w="38929" h="7373" extrusionOk="0">
                  <a:moveTo>
                    <a:pt x="234" y="0"/>
                  </a:moveTo>
                  <a:cubicBezTo>
                    <a:pt x="101" y="0"/>
                    <a:pt x="1" y="67"/>
                    <a:pt x="1" y="167"/>
                  </a:cubicBezTo>
                  <a:cubicBezTo>
                    <a:pt x="1" y="301"/>
                    <a:pt x="67" y="401"/>
                    <a:pt x="167" y="401"/>
                  </a:cubicBezTo>
                  <a:cubicBezTo>
                    <a:pt x="434" y="434"/>
                    <a:pt x="26286" y="3469"/>
                    <a:pt x="38628" y="7372"/>
                  </a:cubicBezTo>
                  <a:lnTo>
                    <a:pt x="38695" y="7372"/>
                  </a:lnTo>
                  <a:cubicBezTo>
                    <a:pt x="38762" y="7372"/>
                    <a:pt x="38862" y="7339"/>
                    <a:pt x="38895" y="7239"/>
                  </a:cubicBezTo>
                  <a:cubicBezTo>
                    <a:pt x="38928" y="7139"/>
                    <a:pt x="38862" y="7005"/>
                    <a:pt x="38762" y="6972"/>
                  </a:cubicBezTo>
                  <a:cubicBezTo>
                    <a:pt x="26353" y="3069"/>
                    <a:pt x="501"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72"/>
            <p:cNvSpPr/>
            <p:nvPr/>
          </p:nvSpPr>
          <p:spPr>
            <a:xfrm>
              <a:off x="9712425" y="2638200"/>
              <a:ext cx="973200" cy="184475"/>
            </a:xfrm>
            <a:custGeom>
              <a:avLst/>
              <a:gdLst/>
              <a:ahLst/>
              <a:cxnLst/>
              <a:rect l="l" t="t" r="r" b="b"/>
              <a:pathLst>
                <a:path w="38928" h="7379" extrusionOk="0">
                  <a:moveTo>
                    <a:pt x="215" y="0"/>
                  </a:moveTo>
                  <a:cubicBezTo>
                    <a:pt x="108" y="0"/>
                    <a:pt x="33" y="87"/>
                    <a:pt x="33" y="174"/>
                  </a:cubicBezTo>
                  <a:cubicBezTo>
                    <a:pt x="0" y="307"/>
                    <a:pt x="100" y="407"/>
                    <a:pt x="200" y="407"/>
                  </a:cubicBezTo>
                  <a:cubicBezTo>
                    <a:pt x="467" y="440"/>
                    <a:pt x="25818" y="3876"/>
                    <a:pt x="38661" y="7379"/>
                  </a:cubicBezTo>
                  <a:lnTo>
                    <a:pt x="38694" y="7379"/>
                  </a:lnTo>
                  <a:cubicBezTo>
                    <a:pt x="38794" y="7379"/>
                    <a:pt x="38894" y="7312"/>
                    <a:pt x="38894" y="7245"/>
                  </a:cubicBezTo>
                  <a:cubicBezTo>
                    <a:pt x="38928" y="7112"/>
                    <a:pt x="38861" y="7012"/>
                    <a:pt x="38761" y="6979"/>
                  </a:cubicBezTo>
                  <a:cubicBezTo>
                    <a:pt x="25919" y="3476"/>
                    <a:pt x="500" y="40"/>
                    <a:pt x="267" y="7"/>
                  </a:cubicBezTo>
                  <a:cubicBezTo>
                    <a:pt x="249" y="2"/>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72"/>
            <p:cNvSpPr/>
            <p:nvPr/>
          </p:nvSpPr>
          <p:spPr>
            <a:xfrm>
              <a:off x="9693225" y="2725975"/>
              <a:ext cx="973225" cy="184275"/>
            </a:xfrm>
            <a:custGeom>
              <a:avLst/>
              <a:gdLst/>
              <a:ahLst/>
              <a:cxnLst/>
              <a:rect l="l" t="t" r="r" b="b"/>
              <a:pathLst>
                <a:path w="38929" h="7371" extrusionOk="0">
                  <a:moveTo>
                    <a:pt x="317" y="1"/>
                  </a:moveTo>
                  <a:cubicBezTo>
                    <a:pt x="178" y="1"/>
                    <a:pt x="93" y="11"/>
                    <a:pt x="68" y="32"/>
                  </a:cubicBezTo>
                  <a:cubicBezTo>
                    <a:pt x="34" y="98"/>
                    <a:pt x="1" y="165"/>
                    <a:pt x="1" y="232"/>
                  </a:cubicBezTo>
                  <a:cubicBezTo>
                    <a:pt x="30" y="319"/>
                    <a:pt x="109" y="405"/>
                    <a:pt x="216" y="405"/>
                  </a:cubicBezTo>
                  <a:cubicBezTo>
                    <a:pt x="233" y="405"/>
                    <a:pt x="250" y="403"/>
                    <a:pt x="268" y="399"/>
                  </a:cubicBezTo>
                  <a:lnTo>
                    <a:pt x="301" y="399"/>
                  </a:lnTo>
                  <a:cubicBezTo>
                    <a:pt x="313" y="398"/>
                    <a:pt x="326" y="398"/>
                    <a:pt x="341" y="398"/>
                  </a:cubicBezTo>
                  <a:cubicBezTo>
                    <a:pt x="2035" y="398"/>
                    <a:pt x="26098" y="4064"/>
                    <a:pt x="38628" y="7370"/>
                  </a:cubicBezTo>
                  <a:lnTo>
                    <a:pt x="38695" y="7370"/>
                  </a:lnTo>
                  <a:cubicBezTo>
                    <a:pt x="38795" y="7370"/>
                    <a:pt x="38862" y="7304"/>
                    <a:pt x="38895" y="7237"/>
                  </a:cubicBezTo>
                  <a:cubicBezTo>
                    <a:pt x="38929" y="7103"/>
                    <a:pt x="38862" y="7003"/>
                    <a:pt x="38762" y="6970"/>
                  </a:cubicBezTo>
                  <a:cubicBezTo>
                    <a:pt x="27455" y="3984"/>
                    <a:pt x="3083" y="1"/>
                    <a:pt x="317"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72"/>
            <p:cNvSpPr/>
            <p:nvPr/>
          </p:nvSpPr>
          <p:spPr>
            <a:xfrm>
              <a:off x="9673225" y="2813325"/>
              <a:ext cx="969050" cy="205325"/>
            </a:xfrm>
            <a:custGeom>
              <a:avLst/>
              <a:gdLst/>
              <a:ahLst/>
              <a:cxnLst/>
              <a:rect l="l" t="t" r="r" b="b"/>
              <a:pathLst>
                <a:path w="38762" h="8213" extrusionOk="0">
                  <a:moveTo>
                    <a:pt x="227" y="0"/>
                  </a:moveTo>
                  <a:cubicBezTo>
                    <a:pt x="141" y="0"/>
                    <a:pt x="62" y="87"/>
                    <a:pt x="34" y="174"/>
                  </a:cubicBezTo>
                  <a:cubicBezTo>
                    <a:pt x="0" y="274"/>
                    <a:pt x="100" y="407"/>
                    <a:pt x="200" y="407"/>
                  </a:cubicBezTo>
                  <a:cubicBezTo>
                    <a:pt x="434" y="474"/>
                    <a:pt x="24584" y="4777"/>
                    <a:pt x="38494" y="8213"/>
                  </a:cubicBezTo>
                  <a:lnTo>
                    <a:pt x="38528" y="8213"/>
                  </a:lnTo>
                  <a:cubicBezTo>
                    <a:pt x="38628" y="8213"/>
                    <a:pt x="38728" y="8146"/>
                    <a:pt x="38728" y="8046"/>
                  </a:cubicBezTo>
                  <a:cubicBezTo>
                    <a:pt x="38761" y="7946"/>
                    <a:pt x="38695" y="7812"/>
                    <a:pt x="38594" y="7779"/>
                  </a:cubicBezTo>
                  <a:cubicBezTo>
                    <a:pt x="24685" y="4377"/>
                    <a:pt x="534" y="40"/>
                    <a:pt x="267" y="7"/>
                  </a:cubicBezTo>
                  <a:cubicBezTo>
                    <a:pt x="254" y="2"/>
                    <a:pt x="240" y="0"/>
                    <a:pt x="22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72"/>
            <p:cNvSpPr/>
            <p:nvPr/>
          </p:nvSpPr>
          <p:spPr>
            <a:xfrm>
              <a:off x="9654050" y="2900825"/>
              <a:ext cx="964025" cy="225400"/>
            </a:xfrm>
            <a:custGeom>
              <a:avLst/>
              <a:gdLst/>
              <a:ahLst/>
              <a:cxnLst/>
              <a:rect l="l" t="t" r="r" b="b"/>
              <a:pathLst>
                <a:path w="38561" h="9016" extrusionOk="0">
                  <a:moveTo>
                    <a:pt x="216" y="1"/>
                  </a:moveTo>
                  <a:cubicBezTo>
                    <a:pt x="134" y="1"/>
                    <a:pt x="61" y="66"/>
                    <a:pt x="33" y="176"/>
                  </a:cubicBezTo>
                  <a:cubicBezTo>
                    <a:pt x="0" y="276"/>
                    <a:pt x="67" y="376"/>
                    <a:pt x="200" y="410"/>
                  </a:cubicBezTo>
                  <a:cubicBezTo>
                    <a:pt x="434" y="476"/>
                    <a:pt x="23950" y="5814"/>
                    <a:pt x="38294" y="9016"/>
                  </a:cubicBezTo>
                  <a:lnTo>
                    <a:pt x="38361" y="9016"/>
                  </a:lnTo>
                  <a:cubicBezTo>
                    <a:pt x="38427" y="9016"/>
                    <a:pt x="38528" y="8949"/>
                    <a:pt x="38561" y="8849"/>
                  </a:cubicBezTo>
                  <a:cubicBezTo>
                    <a:pt x="38561" y="8749"/>
                    <a:pt x="38494" y="8616"/>
                    <a:pt x="38394" y="8616"/>
                  </a:cubicBezTo>
                  <a:cubicBezTo>
                    <a:pt x="24051" y="5413"/>
                    <a:pt x="500" y="76"/>
                    <a:pt x="267" y="9"/>
                  </a:cubicBezTo>
                  <a:cubicBezTo>
                    <a:pt x="250" y="4"/>
                    <a:pt x="233" y="1"/>
                    <a:pt x="21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72"/>
            <p:cNvSpPr/>
            <p:nvPr/>
          </p:nvSpPr>
          <p:spPr>
            <a:xfrm>
              <a:off x="9634850" y="2988400"/>
              <a:ext cx="961550" cy="235400"/>
            </a:xfrm>
            <a:custGeom>
              <a:avLst/>
              <a:gdLst/>
              <a:ahLst/>
              <a:cxnLst/>
              <a:rect l="l" t="t" r="r" b="b"/>
              <a:pathLst>
                <a:path w="38462" h="9416" extrusionOk="0">
                  <a:moveTo>
                    <a:pt x="215" y="0"/>
                  </a:moveTo>
                  <a:cubicBezTo>
                    <a:pt x="134" y="0"/>
                    <a:pt x="62" y="60"/>
                    <a:pt x="34" y="142"/>
                  </a:cubicBezTo>
                  <a:cubicBezTo>
                    <a:pt x="1" y="276"/>
                    <a:pt x="68" y="376"/>
                    <a:pt x="168" y="409"/>
                  </a:cubicBezTo>
                  <a:cubicBezTo>
                    <a:pt x="401" y="476"/>
                    <a:pt x="24652" y="7414"/>
                    <a:pt x="38228" y="9416"/>
                  </a:cubicBezTo>
                  <a:lnTo>
                    <a:pt x="38261" y="9416"/>
                  </a:lnTo>
                  <a:cubicBezTo>
                    <a:pt x="38362" y="9416"/>
                    <a:pt x="38428" y="9349"/>
                    <a:pt x="38462" y="9249"/>
                  </a:cubicBezTo>
                  <a:cubicBezTo>
                    <a:pt x="38462" y="9115"/>
                    <a:pt x="38395" y="9015"/>
                    <a:pt x="38261" y="9015"/>
                  </a:cubicBezTo>
                  <a:cubicBezTo>
                    <a:pt x="24718" y="7014"/>
                    <a:pt x="535" y="76"/>
                    <a:pt x="268" y="9"/>
                  </a:cubicBezTo>
                  <a:cubicBezTo>
                    <a:pt x="250" y="3"/>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72"/>
            <p:cNvSpPr/>
            <p:nvPr/>
          </p:nvSpPr>
          <p:spPr>
            <a:xfrm>
              <a:off x="10905775" y="1762050"/>
              <a:ext cx="1244225" cy="1714425"/>
            </a:xfrm>
            <a:custGeom>
              <a:avLst/>
              <a:gdLst/>
              <a:ahLst/>
              <a:cxnLst/>
              <a:rect l="l" t="t" r="r" b="b"/>
              <a:pathLst>
                <a:path w="49769" h="68577" extrusionOk="0">
                  <a:moveTo>
                    <a:pt x="19076" y="429"/>
                  </a:moveTo>
                  <a:cubicBezTo>
                    <a:pt x="29026" y="429"/>
                    <a:pt x="47503" y="9810"/>
                    <a:pt x="49302" y="10735"/>
                  </a:cubicBezTo>
                  <a:lnTo>
                    <a:pt x="36560" y="68143"/>
                  </a:lnTo>
                  <a:cubicBezTo>
                    <a:pt x="10307" y="65775"/>
                    <a:pt x="1601" y="61772"/>
                    <a:pt x="467" y="61205"/>
                  </a:cubicBezTo>
                  <a:lnTo>
                    <a:pt x="13476" y="2663"/>
                  </a:lnTo>
                  <a:cubicBezTo>
                    <a:pt x="14464" y="1068"/>
                    <a:pt x="16480" y="429"/>
                    <a:pt x="19076" y="429"/>
                  </a:cubicBezTo>
                  <a:close/>
                  <a:moveTo>
                    <a:pt x="19087" y="0"/>
                  </a:moveTo>
                  <a:cubicBezTo>
                    <a:pt x="16093" y="0"/>
                    <a:pt x="14082" y="822"/>
                    <a:pt x="13076" y="2463"/>
                  </a:cubicBezTo>
                  <a:cubicBezTo>
                    <a:pt x="13076" y="2496"/>
                    <a:pt x="13076" y="2496"/>
                    <a:pt x="13043" y="2530"/>
                  </a:cubicBezTo>
                  <a:lnTo>
                    <a:pt x="0" y="61272"/>
                  </a:lnTo>
                  <a:cubicBezTo>
                    <a:pt x="0" y="61372"/>
                    <a:pt x="33" y="61438"/>
                    <a:pt x="100" y="61505"/>
                  </a:cubicBezTo>
                  <a:cubicBezTo>
                    <a:pt x="200" y="61538"/>
                    <a:pt x="8206" y="66008"/>
                    <a:pt x="36693" y="68577"/>
                  </a:cubicBezTo>
                  <a:lnTo>
                    <a:pt x="36726" y="68577"/>
                  </a:lnTo>
                  <a:cubicBezTo>
                    <a:pt x="36826" y="68577"/>
                    <a:pt x="36893" y="68510"/>
                    <a:pt x="36926" y="68410"/>
                  </a:cubicBezTo>
                  <a:lnTo>
                    <a:pt x="49736" y="10669"/>
                  </a:lnTo>
                  <a:cubicBezTo>
                    <a:pt x="49769" y="10569"/>
                    <a:pt x="49736" y="10502"/>
                    <a:pt x="49636" y="10435"/>
                  </a:cubicBezTo>
                  <a:cubicBezTo>
                    <a:pt x="49569" y="10402"/>
                    <a:pt x="41730" y="6299"/>
                    <a:pt x="33357" y="3297"/>
                  </a:cubicBezTo>
                  <a:cubicBezTo>
                    <a:pt x="27314" y="1097"/>
                    <a:pt x="22545" y="0"/>
                    <a:pt x="1908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72"/>
            <p:cNvSpPr/>
            <p:nvPr/>
          </p:nvSpPr>
          <p:spPr>
            <a:xfrm>
              <a:off x="11467825" y="3357200"/>
              <a:ext cx="311100" cy="47575"/>
            </a:xfrm>
            <a:custGeom>
              <a:avLst/>
              <a:gdLst/>
              <a:ahLst/>
              <a:cxnLst/>
              <a:rect l="l" t="t" r="r" b="b"/>
              <a:pathLst>
                <a:path w="12444" h="1903" extrusionOk="0">
                  <a:moveTo>
                    <a:pt x="268" y="1"/>
                  </a:moveTo>
                  <a:cubicBezTo>
                    <a:pt x="168" y="1"/>
                    <a:pt x="68" y="67"/>
                    <a:pt x="34" y="201"/>
                  </a:cubicBezTo>
                  <a:cubicBezTo>
                    <a:pt x="1" y="301"/>
                    <a:pt x="101" y="401"/>
                    <a:pt x="201" y="434"/>
                  </a:cubicBezTo>
                  <a:cubicBezTo>
                    <a:pt x="6038" y="1535"/>
                    <a:pt x="12143" y="1902"/>
                    <a:pt x="12210" y="1902"/>
                  </a:cubicBezTo>
                  <a:cubicBezTo>
                    <a:pt x="12343" y="1902"/>
                    <a:pt x="12443" y="1835"/>
                    <a:pt x="12443" y="1702"/>
                  </a:cubicBezTo>
                  <a:cubicBezTo>
                    <a:pt x="12443" y="1602"/>
                    <a:pt x="12343" y="1502"/>
                    <a:pt x="12243" y="1502"/>
                  </a:cubicBezTo>
                  <a:cubicBezTo>
                    <a:pt x="12176" y="1502"/>
                    <a:pt x="6105" y="1135"/>
                    <a:pt x="268"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72"/>
            <p:cNvSpPr/>
            <p:nvPr/>
          </p:nvSpPr>
          <p:spPr>
            <a:xfrm>
              <a:off x="11191800" y="1830225"/>
              <a:ext cx="728050" cy="590500"/>
            </a:xfrm>
            <a:custGeom>
              <a:avLst/>
              <a:gdLst/>
              <a:ahLst/>
              <a:cxnLst/>
              <a:rect l="l" t="t" r="r" b="b"/>
              <a:pathLst>
                <a:path w="29122" h="23620" extrusionOk="0">
                  <a:moveTo>
                    <a:pt x="7700" y="414"/>
                  </a:moveTo>
                  <a:cubicBezTo>
                    <a:pt x="15775" y="414"/>
                    <a:pt x="27246" y="6189"/>
                    <a:pt x="28654" y="6908"/>
                  </a:cubicBezTo>
                  <a:cubicBezTo>
                    <a:pt x="28354" y="8175"/>
                    <a:pt x="26153" y="16915"/>
                    <a:pt x="24551" y="23119"/>
                  </a:cubicBezTo>
                  <a:cubicBezTo>
                    <a:pt x="12943" y="19350"/>
                    <a:pt x="2135" y="17682"/>
                    <a:pt x="468" y="17449"/>
                  </a:cubicBezTo>
                  <a:lnTo>
                    <a:pt x="4137" y="903"/>
                  </a:lnTo>
                  <a:cubicBezTo>
                    <a:pt x="5201" y="563"/>
                    <a:pt x="6407" y="414"/>
                    <a:pt x="7700" y="414"/>
                  </a:cubicBezTo>
                  <a:close/>
                  <a:moveTo>
                    <a:pt x="7696" y="1"/>
                  </a:moveTo>
                  <a:cubicBezTo>
                    <a:pt x="6252" y="1"/>
                    <a:pt x="4985" y="179"/>
                    <a:pt x="3903" y="536"/>
                  </a:cubicBezTo>
                  <a:cubicBezTo>
                    <a:pt x="3837" y="570"/>
                    <a:pt x="3770" y="636"/>
                    <a:pt x="3770" y="703"/>
                  </a:cubicBezTo>
                  <a:lnTo>
                    <a:pt x="1" y="17582"/>
                  </a:lnTo>
                  <a:cubicBezTo>
                    <a:pt x="1" y="17649"/>
                    <a:pt x="1" y="17715"/>
                    <a:pt x="34" y="17749"/>
                  </a:cubicBezTo>
                  <a:cubicBezTo>
                    <a:pt x="67" y="17782"/>
                    <a:pt x="134" y="17815"/>
                    <a:pt x="201" y="17849"/>
                  </a:cubicBezTo>
                  <a:cubicBezTo>
                    <a:pt x="301" y="17849"/>
                    <a:pt x="12009" y="19450"/>
                    <a:pt x="24618" y="23586"/>
                  </a:cubicBezTo>
                  <a:cubicBezTo>
                    <a:pt x="24652" y="23620"/>
                    <a:pt x="24685" y="23620"/>
                    <a:pt x="24685" y="23620"/>
                  </a:cubicBezTo>
                  <a:cubicBezTo>
                    <a:pt x="24718" y="23620"/>
                    <a:pt x="24785" y="23586"/>
                    <a:pt x="24785" y="23586"/>
                  </a:cubicBezTo>
                  <a:cubicBezTo>
                    <a:pt x="24852" y="23553"/>
                    <a:pt x="24885" y="23520"/>
                    <a:pt x="24885" y="23453"/>
                  </a:cubicBezTo>
                  <a:cubicBezTo>
                    <a:pt x="26620" y="16748"/>
                    <a:pt x="29121" y="6841"/>
                    <a:pt x="29121" y="6841"/>
                  </a:cubicBezTo>
                  <a:cubicBezTo>
                    <a:pt x="29121" y="6774"/>
                    <a:pt x="29088" y="6674"/>
                    <a:pt x="28988" y="6607"/>
                  </a:cubicBezTo>
                  <a:cubicBezTo>
                    <a:pt x="28955" y="6607"/>
                    <a:pt x="24752" y="4373"/>
                    <a:pt x="19581" y="2538"/>
                  </a:cubicBezTo>
                  <a:cubicBezTo>
                    <a:pt x="14827" y="847"/>
                    <a:pt x="10841" y="1"/>
                    <a:pt x="769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72"/>
            <p:cNvSpPr/>
            <p:nvPr/>
          </p:nvSpPr>
          <p:spPr>
            <a:xfrm>
              <a:off x="11042525" y="1895325"/>
              <a:ext cx="2193250" cy="2455725"/>
            </a:xfrm>
            <a:custGeom>
              <a:avLst/>
              <a:gdLst/>
              <a:ahLst/>
              <a:cxnLst/>
              <a:rect l="l" t="t" r="r" b="b"/>
              <a:pathLst>
                <a:path w="87730" h="98229" extrusionOk="0">
                  <a:moveTo>
                    <a:pt x="57975" y="1"/>
                  </a:moveTo>
                  <a:lnTo>
                    <a:pt x="1" y="22483"/>
                  </a:lnTo>
                  <a:lnTo>
                    <a:pt x="28521" y="96069"/>
                  </a:lnTo>
                  <a:cubicBezTo>
                    <a:pt x="29061" y="97407"/>
                    <a:pt x="30336" y="98229"/>
                    <a:pt x="31686" y="98229"/>
                  </a:cubicBezTo>
                  <a:cubicBezTo>
                    <a:pt x="32087" y="98229"/>
                    <a:pt x="32494" y="98157"/>
                    <a:pt x="32891" y="98004"/>
                  </a:cubicBezTo>
                  <a:lnTo>
                    <a:pt x="87730" y="76722"/>
                  </a:lnTo>
                  <a:lnTo>
                    <a:pt x="57975" y="1"/>
                  </a:lnTo>
                  <a:close/>
                </a:path>
              </a:pathLst>
            </a:custGeom>
            <a:solidFill>
              <a:srgbClr val="7F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72"/>
            <p:cNvSpPr/>
            <p:nvPr/>
          </p:nvSpPr>
          <p:spPr>
            <a:xfrm>
              <a:off x="11070875" y="1875300"/>
              <a:ext cx="2134050" cy="2444600"/>
            </a:xfrm>
            <a:custGeom>
              <a:avLst/>
              <a:gdLst/>
              <a:ahLst/>
              <a:cxnLst/>
              <a:rect l="l" t="t" r="r" b="b"/>
              <a:pathLst>
                <a:path w="85362" h="97784" extrusionOk="0">
                  <a:moveTo>
                    <a:pt x="55574" y="1"/>
                  </a:moveTo>
                  <a:lnTo>
                    <a:pt x="1" y="21550"/>
                  </a:lnTo>
                  <a:lnTo>
                    <a:pt x="29155" y="96704"/>
                  </a:lnTo>
                  <a:cubicBezTo>
                    <a:pt x="29412" y="97372"/>
                    <a:pt x="30046" y="97783"/>
                    <a:pt x="30721" y="97783"/>
                  </a:cubicBezTo>
                  <a:cubicBezTo>
                    <a:pt x="30921" y="97783"/>
                    <a:pt x="31125" y="97747"/>
                    <a:pt x="31323" y="97671"/>
                  </a:cubicBezTo>
                  <a:lnTo>
                    <a:pt x="85362" y="76723"/>
                  </a:lnTo>
                  <a:lnTo>
                    <a:pt x="555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72"/>
            <p:cNvSpPr/>
            <p:nvPr/>
          </p:nvSpPr>
          <p:spPr>
            <a:xfrm>
              <a:off x="11007500" y="1806100"/>
              <a:ext cx="2193250" cy="2480975"/>
            </a:xfrm>
            <a:custGeom>
              <a:avLst/>
              <a:gdLst/>
              <a:ahLst/>
              <a:cxnLst/>
              <a:rect l="l" t="t" r="r" b="b"/>
              <a:pathLst>
                <a:path w="87730" h="99239" extrusionOk="0">
                  <a:moveTo>
                    <a:pt x="57975" y="0"/>
                  </a:moveTo>
                  <a:lnTo>
                    <a:pt x="1" y="22516"/>
                  </a:lnTo>
                  <a:lnTo>
                    <a:pt x="29755" y="99238"/>
                  </a:lnTo>
                  <a:lnTo>
                    <a:pt x="87730" y="76722"/>
                  </a:lnTo>
                  <a:lnTo>
                    <a:pt x="579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72"/>
            <p:cNvSpPr/>
            <p:nvPr/>
          </p:nvSpPr>
          <p:spPr>
            <a:xfrm>
              <a:off x="11007500" y="2278100"/>
              <a:ext cx="978225" cy="2008975"/>
            </a:xfrm>
            <a:custGeom>
              <a:avLst/>
              <a:gdLst/>
              <a:ahLst/>
              <a:cxnLst/>
              <a:rect l="l" t="t" r="r" b="b"/>
              <a:pathLst>
                <a:path w="39129" h="80359" extrusionOk="0">
                  <a:moveTo>
                    <a:pt x="9374" y="1"/>
                  </a:moveTo>
                  <a:lnTo>
                    <a:pt x="1" y="3636"/>
                  </a:lnTo>
                  <a:lnTo>
                    <a:pt x="29755" y="80358"/>
                  </a:lnTo>
                  <a:lnTo>
                    <a:pt x="39129" y="76722"/>
                  </a:lnTo>
                  <a:lnTo>
                    <a:pt x="93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72"/>
            <p:cNvSpPr/>
            <p:nvPr/>
          </p:nvSpPr>
          <p:spPr>
            <a:xfrm>
              <a:off x="11241850" y="2263925"/>
              <a:ext cx="779725" cy="1931400"/>
            </a:xfrm>
            <a:custGeom>
              <a:avLst/>
              <a:gdLst/>
              <a:ahLst/>
              <a:cxnLst/>
              <a:rect l="l" t="t" r="r" b="b"/>
              <a:pathLst>
                <a:path w="31189" h="77256" extrusionOk="0">
                  <a:moveTo>
                    <a:pt x="1434" y="0"/>
                  </a:moveTo>
                  <a:lnTo>
                    <a:pt x="0" y="568"/>
                  </a:lnTo>
                  <a:lnTo>
                    <a:pt x="29755" y="77256"/>
                  </a:lnTo>
                  <a:lnTo>
                    <a:pt x="31189" y="76722"/>
                  </a:lnTo>
                  <a:lnTo>
                    <a:pt x="1434" y="0"/>
                  </a:lnTo>
                  <a:close/>
                </a:path>
              </a:pathLst>
            </a:custGeom>
            <a:solidFill>
              <a:srgbClr val="EDB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72"/>
            <p:cNvSpPr/>
            <p:nvPr/>
          </p:nvSpPr>
          <p:spPr>
            <a:xfrm>
              <a:off x="11420300" y="1939525"/>
              <a:ext cx="1635350" cy="2099850"/>
            </a:xfrm>
            <a:custGeom>
              <a:avLst/>
              <a:gdLst/>
              <a:ahLst/>
              <a:cxnLst/>
              <a:rect l="l" t="t" r="r" b="b"/>
              <a:pathLst>
                <a:path w="65414" h="83994" extrusionOk="0">
                  <a:moveTo>
                    <a:pt x="36393" y="568"/>
                  </a:moveTo>
                  <a:cubicBezTo>
                    <a:pt x="36693" y="1168"/>
                    <a:pt x="37194" y="1668"/>
                    <a:pt x="37827" y="1969"/>
                  </a:cubicBezTo>
                  <a:cubicBezTo>
                    <a:pt x="38190" y="2121"/>
                    <a:pt x="38574" y="2197"/>
                    <a:pt x="38961" y="2197"/>
                  </a:cubicBezTo>
                  <a:cubicBezTo>
                    <a:pt x="39251" y="2197"/>
                    <a:pt x="39543" y="2154"/>
                    <a:pt x="39829" y="2069"/>
                  </a:cubicBezTo>
                  <a:lnTo>
                    <a:pt x="64880" y="66682"/>
                  </a:lnTo>
                  <a:cubicBezTo>
                    <a:pt x="64280" y="66982"/>
                    <a:pt x="63779" y="67482"/>
                    <a:pt x="63512" y="68116"/>
                  </a:cubicBezTo>
                  <a:cubicBezTo>
                    <a:pt x="63212" y="68750"/>
                    <a:pt x="63179" y="69450"/>
                    <a:pt x="63379" y="70117"/>
                  </a:cubicBezTo>
                  <a:lnTo>
                    <a:pt x="29021" y="83460"/>
                  </a:lnTo>
                  <a:cubicBezTo>
                    <a:pt x="28554" y="82426"/>
                    <a:pt x="27520" y="81826"/>
                    <a:pt x="26419" y="81826"/>
                  </a:cubicBezTo>
                  <a:cubicBezTo>
                    <a:pt x="26152" y="81826"/>
                    <a:pt x="25886" y="81859"/>
                    <a:pt x="25585" y="81926"/>
                  </a:cubicBezTo>
                  <a:lnTo>
                    <a:pt x="534" y="17313"/>
                  </a:lnTo>
                  <a:cubicBezTo>
                    <a:pt x="1168" y="17013"/>
                    <a:pt x="1635" y="16512"/>
                    <a:pt x="1935" y="15879"/>
                  </a:cubicBezTo>
                  <a:cubicBezTo>
                    <a:pt x="2202" y="15245"/>
                    <a:pt x="2235" y="14544"/>
                    <a:pt x="2035" y="13877"/>
                  </a:cubicBezTo>
                  <a:lnTo>
                    <a:pt x="36393" y="568"/>
                  </a:lnTo>
                  <a:close/>
                  <a:moveTo>
                    <a:pt x="36627" y="1"/>
                  </a:moveTo>
                  <a:lnTo>
                    <a:pt x="1502" y="13644"/>
                  </a:lnTo>
                  <a:lnTo>
                    <a:pt x="1568" y="13844"/>
                  </a:lnTo>
                  <a:cubicBezTo>
                    <a:pt x="1802" y="14444"/>
                    <a:pt x="1802" y="15111"/>
                    <a:pt x="1535" y="15712"/>
                  </a:cubicBezTo>
                  <a:cubicBezTo>
                    <a:pt x="1268" y="16312"/>
                    <a:pt x="801" y="16779"/>
                    <a:pt x="167" y="17013"/>
                  </a:cubicBezTo>
                  <a:lnTo>
                    <a:pt x="0" y="17079"/>
                  </a:lnTo>
                  <a:lnTo>
                    <a:pt x="25352" y="82460"/>
                  </a:lnTo>
                  <a:lnTo>
                    <a:pt x="25552" y="82393"/>
                  </a:lnTo>
                  <a:cubicBezTo>
                    <a:pt x="25847" y="82276"/>
                    <a:pt x="26149" y="82221"/>
                    <a:pt x="26445" y="82221"/>
                  </a:cubicBezTo>
                  <a:cubicBezTo>
                    <a:pt x="27422" y="82221"/>
                    <a:pt x="28337" y="82821"/>
                    <a:pt x="28721" y="83794"/>
                  </a:cubicBezTo>
                  <a:lnTo>
                    <a:pt x="28788" y="83994"/>
                  </a:lnTo>
                  <a:lnTo>
                    <a:pt x="63913" y="70351"/>
                  </a:lnTo>
                  <a:lnTo>
                    <a:pt x="63846" y="70184"/>
                  </a:lnTo>
                  <a:cubicBezTo>
                    <a:pt x="63346" y="68917"/>
                    <a:pt x="63979" y="67482"/>
                    <a:pt x="65247" y="66982"/>
                  </a:cubicBezTo>
                  <a:lnTo>
                    <a:pt x="65414" y="66915"/>
                  </a:lnTo>
                  <a:lnTo>
                    <a:pt x="40129" y="1735"/>
                  </a:lnTo>
                  <a:lnTo>
                    <a:pt x="40062" y="1535"/>
                  </a:lnTo>
                  <a:lnTo>
                    <a:pt x="39862" y="1602"/>
                  </a:lnTo>
                  <a:cubicBezTo>
                    <a:pt x="39568" y="1718"/>
                    <a:pt x="39266" y="1773"/>
                    <a:pt x="38969" y="1773"/>
                  </a:cubicBezTo>
                  <a:cubicBezTo>
                    <a:pt x="37992" y="1773"/>
                    <a:pt x="37077" y="1173"/>
                    <a:pt x="36693" y="201"/>
                  </a:cubicBezTo>
                  <a:lnTo>
                    <a:pt x="366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72"/>
            <p:cNvSpPr/>
            <p:nvPr/>
          </p:nvSpPr>
          <p:spPr>
            <a:xfrm>
              <a:off x="12426025" y="3694125"/>
              <a:ext cx="241025" cy="154300"/>
            </a:xfrm>
            <a:custGeom>
              <a:avLst/>
              <a:gdLst/>
              <a:ahLst/>
              <a:cxnLst/>
              <a:rect l="l" t="t" r="r" b="b"/>
              <a:pathLst>
                <a:path w="9641" h="6172" extrusionOk="0">
                  <a:moveTo>
                    <a:pt x="8540" y="0"/>
                  </a:moveTo>
                  <a:lnTo>
                    <a:pt x="0" y="3336"/>
                  </a:lnTo>
                  <a:lnTo>
                    <a:pt x="1101" y="6171"/>
                  </a:lnTo>
                  <a:lnTo>
                    <a:pt x="9640" y="2869"/>
                  </a:lnTo>
                  <a:lnTo>
                    <a:pt x="85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72"/>
            <p:cNvSpPr/>
            <p:nvPr/>
          </p:nvSpPr>
          <p:spPr>
            <a:xfrm>
              <a:off x="11801400" y="2764275"/>
              <a:ext cx="933200" cy="577950"/>
            </a:xfrm>
            <a:custGeom>
              <a:avLst/>
              <a:gdLst/>
              <a:ahLst/>
              <a:cxnLst/>
              <a:rect l="l" t="t" r="r" b="b"/>
              <a:pathLst>
                <a:path w="37328" h="23118" extrusionOk="0">
                  <a:moveTo>
                    <a:pt x="33391" y="1"/>
                  </a:moveTo>
                  <a:lnTo>
                    <a:pt x="1" y="12943"/>
                  </a:lnTo>
                  <a:lnTo>
                    <a:pt x="3937" y="23117"/>
                  </a:lnTo>
                  <a:lnTo>
                    <a:pt x="37327" y="10175"/>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72"/>
            <p:cNvSpPr/>
            <p:nvPr/>
          </p:nvSpPr>
          <p:spPr>
            <a:xfrm>
              <a:off x="11744700" y="2617500"/>
              <a:ext cx="863975" cy="398650"/>
            </a:xfrm>
            <a:custGeom>
              <a:avLst/>
              <a:gdLst/>
              <a:ahLst/>
              <a:cxnLst/>
              <a:rect l="l" t="t" r="r" b="b"/>
              <a:pathLst>
                <a:path w="34559" h="15946" extrusionOk="0">
                  <a:moveTo>
                    <a:pt x="33391" y="1"/>
                  </a:moveTo>
                  <a:lnTo>
                    <a:pt x="0" y="12944"/>
                  </a:lnTo>
                  <a:lnTo>
                    <a:pt x="1135" y="15946"/>
                  </a:lnTo>
                  <a:lnTo>
                    <a:pt x="34558" y="2970"/>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72"/>
            <p:cNvSpPr/>
            <p:nvPr/>
          </p:nvSpPr>
          <p:spPr>
            <a:xfrm>
              <a:off x="11597925" y="2239750"/>
              <a:ext cx="863975" cy="397800"/>
            </a:xfrm>
            <a:custGeom>
              <a:avLst/>
              <a:gdLst/>
              <a:ahLst/>
              <a:cxnLst/>
              <a:rect l="l" t="t" r="r" b="b"/>
              <a:pathLst>
                <a:path w="34559" h="15912" extrusionOk="0">
                  <a:moveTo>
                    <a:pt x="33391" y="0"/>
                  </a:moveTo>
                  <a:lnTo>
                    <a:pt x="1" y="12943"/>
                  </a:lnTo>
                  <a:lnTo>
                    <a:pt x="1168" y="15911"/>
                  </a:lnTo>
                  <a:lnTo>
                    <a:pt x="34559" y="2969"/>
                  </a:lnTo>
                  <a:lnTo>
                    <a:pt x="333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4" name="Google Shape;964;p72"/>
          <p:cNvSpPr/>
          <p:nvPr/>
        </p:nvSpPr>
        <p:spPr>
          <a:xfrm>
            <a:off x="12466875" y="4457550"/>
            <a:ext cx="343600" cy="435775"/>
          </a:xfrm>
          <a:custGeom>
            <a:avLst/>
            <a:gdLst/>
            <a:ahLst/>
            <a:cxnLst/>
            <a:rect l="l" t="t" r="r" b="b"/>
            <a:pathLst>
              <a:path w="13744" h="17431" extrusionOk="0">
                <a:moveTo>
                  <a:pt x="13252" y="1"/>
                </a:moveTo>
                <a:cubicBezTo>
                  <a:pt x="13215" y="1"/>
                  <a:pt x="13179" y="6"/>
                  <a:pt x="13143" y="18"/>
                </a:cubicBezTo>
                <a:cubicBezTo>
                  <a:pt x="1" y="4088"/>
                  <a:pt x="167" y="16897"/>
                  <a:pt x="167" y="16997"/>
                </a:cubicBezTo>
                <a:cubicBezTo>
                  <a:pt x="167" y="17231"/>
                  <a:pt x="334" y="17431"/>
                  <a:pt x="568" y="17431"/>
                </a:cubicBezTo>
                <a:cubicBezTo>
                  <a:pt x="801" y="17431"/>
                  <a:pt x="1001" y="17231"/>
                  <a:pt x="1001" y="16997"/>
                </a:cubicBezTo>
                <a:cubicBezTo>
                  <a:pt x="968" y="16497"/>
                  <a:pt x="868" y="4688"/>
                  <a:pt x="13377" y="819"/>
                </a:cubicBezTo>
                <a:cubicBezTo>
                  <a:pt x="13610" y="752"/>
                  <a:pt x="13744" y="519"/>
                  <a:pt x="13677" y="285"/>
                </a:cubicBezTo>
                <a:cubicBezTo>
                  <a:pt x="13595" y="120"/>
                  <a:pt x="13422" y="1"/>
                  <a:pt x="13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5" name="Google Shape;965;p72"/>
          <p:cNvGrpSpPr/>
          <p:nvPr/>
        </p:nvGrpSpPr>
        <p:grpSpPr>
          <a:xfrm rot="892186">
            <a:off x="1035306" y="3567447"/>
            <a:ext cx="2451267" cy="900546"/>
            <a:chOff x="10253036" y="3422449"/>
            <a:chExt cx="2748147" cy="1009614"/>
          </a:xfrm>
        </p:grpSpPr>
        <p:sp>
          <p:nvSpPr>
            <p:cNvPr id="966" name="Google Shape;966;p72"/>
            <p:cNvSpPr/>
            <p:nvPr/>
          </p:nvSpPr>
          <p:spPr>
            <a:xfrm>
              <a:off x="12035804" y="3479245"/>
              <a:ext cx="274842" cy="429801"/>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72"/>
            <p:cNvSpPr/>
            <p:nvPr/>
          </p:nvSpPr>
          <p:spPr>
            <a:xfrm>
              <a:off x="10253036" y="3907605"/>
              <a:ext cx="2492269" cy="466257"/>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72"/>
            <p:cNvSpPr/>
            <p:nvPr/>
          </p:nvSpPr>
          <p:spPr>
            <a:xfrm>
              <a:off x="10508914" y="3907605"/>
              <a:ext cx="2492269" cy="466257"/>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72"/>
            <p:cNvSpPr/>
            <p:nvPr/>
          </p:nvSpPr>
          <p:spPr>
            <a:xfrm>
              <a:off x="11732952" y="3936656"/>
              <a:ext cx="57528" cy="104577"/>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72"/>
            <p:cNvSpPr/>
            <p:nvPr/>
          </p:nvSpPr>
          <p:spPr>
            <a:xfrm>
              <a:off x="11463739" y="3936656"/>
              <a:ext cx="57528" cy="104577"/>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72"/>
            <p:cNvSpPr/>
            <p:nvPr/>
          </p:nvSpPr>
          <p:spPr>
            <a:xfrm>
              <a:off x="11442732" y="3797532"/>
              <a:ext cx="368756" cy="24470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72"/>
            <p:cNvSpPr/>
            <p:nvPr/>
          </p:nvSpPr>
          <p:spPr>
            <a:xfrm>
              <a:off x="10511025" y="3442085"/>
              <a:ext cx="969601" cy="970344"/>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72"/>
            <p:cNvSpPr/>
            <p:nvPr/>
          </p:nvSpPr>
          <p:spPr>
            <a:xfrm>
              <a:off x="10511025" y="3442721"/>
              <a:ext cx="614147" cy="613556"/>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72"/>
            <p:cNvSpPr/>
            <p:nvPr/>
          </p:nvSpPr>
          <p:spPr>
            <a:xfrm>
              <a:off x="10553811" y="3485544"/>
              <a:ext cx="705280" cy="705333"/>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72"/>
            <p:cNvSpPr/>
            <p:nvPr/>
          </p:nvSpPr>
          <p:spPr>
            <a:xfrm>
              <a:off x="10490687" y="3422449"/>
              <a:ext cx="1010243" cy="1009614"/>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72"/>
            <p:cNvSpPr/>
            <p:nvPr/>
          </p:nvSpPr>
          <p:spPr>
            <a:xfrm>
              <a:off x="11773627" y="3442085"/>
              <a:ext cx="969568" cy="970344"/>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72"/>
            <p:cNvSpPr/>
            <p:nvPr/>
          </p:nvSpPr>
          <p:spPr>
            <a:xfrm>
              <a:off x="11772924" y="3442721"/>
              <a:ext cx="614850" cy="613556"/>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72"/>
            <p:cNvSpPr/>
            <p:nvPr/>
          </p:nvSpPr>
          <p:spPr>
            <a:xfrm>
              <a:off x="11816380" y="3485544"/>
              <a:ext cx="705280" cy="705333"/>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72"/>
            <p:cNvSpPr/>
            <p:nvPr/>
          </p:nvSpPr>
          <p:spPr>
            <a:xfrm>
              <a:off x="11753290" y="3422449"/>
              <a:ext cx="1010243" cy="1009614"/>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72"/>
            <p:cNvSpPr/>
            <p:nvPr/>
          </p:nvSpPr>
          <p:spPr>
            <a:xfrm>
              <a:off x="10457752" y="3880966"/>
              <a:ext cx="72237" cy="93285"/>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72"/>
            <p:cNvSpPr/>
            <p:nvPr/>
          </p:nvSpPr>
          <p:spPr>
            <a:xfrm>
              <a:off x="12724231" y="3880966"/>
              <a:ext cx="72237" cy="93285"/>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2" name="Google Shape;982;p72"/>
          <p:cNvSpPr/>
          <p:nvPr/>
        </p:nvSpPr>
        <p:spPr>
          <a:xfrm>
            <a:off x="2064992" y="311052"/>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72"/>
          <p:cNvSpPr/>
          <p:nvPr/>
        </p:nvSpPr>
        <p:spPr>
          <a:xfrm>
            <a:off x="2508423" y="19546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72"/>
          <p:cNvSpPr/>
          <p:nvPr/>
        </p:nvSpPr>
        <p:spPr>
          <a:xfrm>
            <a:off x="143118" y="3676948"/>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097089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72"/>
          <p:cNvSpPr txBox="1">
            <a:spLocks noGrp="1"/>
          </p:cNvSpPr>
          <p:nvPr>
            <p:ph type="title" idx="2"/>
          </p:nvPr>
        </p:nvSpPr>
        <p:spPr>
          <a:xfrm>
            <a:off x="973098" y="1062146"/>
            <a:ext cx="7715700" cy="365700"/>
          </a:xfrm>
          <a:prstGeom prst="rect">
            <a:avLst/>
          </a:prstGeom>
        </p:spPr>
        <p:txBody>
          <a:bodyPr spcFirstLastPara="1" wrap="square" lIns="91425" tIns="91425" rIns="91425" bIns="91425" anchor="ctr" anchorCtr="0">
            <a:noAutofit/>
          </a:bodyPr>
          <a:lstStyle/>
          <a:p>
            <a:pPr lvl="0">
              <a:buClr>
                <a:schemeClr val="dk1"/>
              </a:buClr>
              <a:buSzPts val="1100"/>
            </a:pPr>
            <a:r>
              <a:rPr lang="he-IL" dirty="0">
                <a:latin typeface="Narkisim" panose="020E0502050101010101" pitchFamily="34" charset="-79"/>
                <a:cs typeface="Narkisim" panose="020E0502050101010101" pitchFamily="34" charset="-79"/>
              </a:rPr>
              <a:t>תכונותיו כמנהיג</a:t>
            </a:r>
            <a:endParaRPr dirty="0">
              <a:latin typeface="Narkisim" panose="020E0502050101010101" pitchFamily="34" charset="-79"/>
              <a:cs typeface="Narkisim" panose="020E0502050101010101" pitchFamily="34" charset="-79"/>
            </a:endParaRPr>
          </a:p>
        </p:txBody>
      </p:sp>
      <p:sp>
        <p:nvSpPr>
          <p:cNvPr id="924" name="Google Shape;924;p72"/>
          <p:cNvSpPr txBox="1">
            <a:spLocks noGrp="1"/>
          </p:cNvSpPr>
          <p:nvPr>
            <p:ph type="title"/>
          </p:nvPr>
        </p:nvSpPr>
        <p:spPr>
          <a:xfrm>
            <a:off x="673797" y="1128613"/>
            <a:ext cx="4600614" cy="3614617"/>
          </a:xfrm>
          <a:prstGeom prst="rect">
            <a:avLst/>
          </a:prstGeom>
        </p:spPr>
        <p:txBody>
          <a:bodyPr spcFirstLastPara="1" wrap="square" lIns="91425" tIns="91425" rIns="91425" bIns="91425" anchor="ctr" anchorCtr="0">
            <a:noAutofit/>
          </a:bodyPr>
          <a:lstStyle/>
          <a:p>
            <a:pPr lvl="0" algn="ctr" rtl="1"/>
            <a:r>
              <a:rPr lang="he-IL" sz="1600" dirty="0">
                <a:latin typeface="Narkisim" panose="020E0502050101010101" pitchFamily="34" charset="-79"/>
                <a:ea typeface="NSimSun" panose="02010609030101010101" pitchFamily="49" charset="-122"/>
                <a:cs typeface="Narkisim" panose="020E0502050101010101" pitchFamily="34" charset="-79"/>
              </a:rPr>
              <a:t>הוא ומעשיו נזכרים פעמים רבות כאות וכמופת לגדולה ולתרומה חשובה להקמת מדינה עצמאית. בעשרות השנים ששירת את מפלגתו, את היישוב, את ישראל, ובמידת מה גם את העם היהודי. הטביע את חותמו על צדדים חשובים במהות הישויות האלה ועל דפוסי פעולתם. בן גוריון היה אחד המנהיגים שהניעו לפעולה בכיוונים ברורים מוסדות, פרויקטים, פעולות... וכמובן יד בהקמת מדינת ישראל.</a:t>
            </a:r>
            <a:endParaRPr sz="1800" dirty="0">
              <a:latin typeface="Narkisim" panose="020E0502050101010101" pitchFamily="34" charset="-79"/>
              <a:ea typeface="NSimSun" panose="02010609030101010101" pitchFamily="49" charset="-122"/>
              <a:cs typeface="Narkisim" panose="020E0502050101010101" pitchFamily="34" charset="-79"/>
            </a:endParaRPr>
          </a:p>
        </p:txBody>
      </p:sp>
      <p:grpSp>
        <p:nvGrpSpPr>
          <p:cNvPr id="926" name="Google Shape;926;p72"/>
          <p:cNvGrpSpPr/>
          <p:nvPr/>
        </p:nvGrpSpPr>
        <p:grpSpPr>
          <a:xfrm>
            <a:off x="5518412" y="841879"/>
            <a:ext cx="2994540" cy="2353295"/>
            <a:chOff x="9320475" y="1310750"/>
            <a:chExt cx="3915300" cy="3040300"/>
          </a:xfrm>
        </p:grpSpPr>
        <p:sp>
          <p:nvSpPr>
            <p:cNvPr id="927" name="Google Shape;927;p72"/>
            <p:cNvSpPr/>
            <p:nvPr/>
          </p:nvSpPr>
          <p:spPr>
            <a:xfrm>
              <a:off x="12920525" y="3408900"/>
              <a:ext cx="154325" cy="201850"/>
            </a:xfrm>
            <a:custGeom>
              <a:avLst/>
              <a:gdLst/>
              <a:ahLst/>
              <a:cxnLst/>
              <a:rect l="l" t="t" r="r" b="b"/>
              <a:pathLst>
                <a:path w="6173" h="8074" extrusionOk="0">
                  <a:moveTo>
                    <a:pt x="5939" y="1"/>
                  </a:moveTo>
                  <a:cubicBezTo>
                    <a:pt x="5772" y="34"/>
                    <a:pt x="1702" y="234"/>
                    <a:pt x="34" y="3270"/>
                  </a:cubicBezTo>
                  <a:cubicBezTo>
                    <a:pt x="1" y="3337"/>
                    <a:pt x="1" y="3403"/>
                    <a:pt x="1" y="3470"/>
                  </a:cubicBezTo>
                  <a:cubicBezTo>
                    <a:pt x="2002" y="7873"/>
                    <a:pt x="5538" y="8073"/>
                    <a:pt x="5705" y="8073"/>
                  </a:cubicBezTo>
                  <a:cubicBezTo>
                    <a:pt x="5805" y="8073"/>
                    <a:pt x="5905" y="8007"/>
                    <a:pt x="5905" y="7873"/>
                  </a:cubicBezTo>
                  <a:cubicBezTo>
                    <a:pt x="5905" y="7773"/>
                    <a:pt x="5838" y="7673"/>
                    <a:pt x="5705" y="7673"/>
                  </a:cubicBezTo>
                  <a:cubicBezTo>
                    <a:pt x="5672" y="7673"/>
                    <a:pt x="2336" y="7473"/>
                    <a:pt x="435" y="3370"/>
                  </a:cubicBezTo>
                  <a:cubicBezTo>
                    <a:pt x="2036" y="635"/>
                    <a:pt x="5939" y="435"/>
                    <a:pt x="5972" y="435"/>
                  </a:cubicBezTo>
                  <a:cubicBezTo>
                    <a:pt x="6072" y="435"/>
                    <a:pt x="6172" y="334"/>
                    <a:pt x="6172" y="201"/>
                  </a:cubicBezTo>
                  <a:cubicBezTo>
                    <a:pt x="6172" y="101"/>
                    <a:pt x="6072" y="1"/>
                    <a:pt x="5939" y="1"/>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72"/>
            <p:cNvSpPr/>
            <p:nvPr/>
          </p:nvSpPr>
          <p:spPr>
            <a:xfrm>
              <a:off x="9372175" y="1486700"/>
              <a:ext cx="2951300" cy="2389225"/>
            </a:xfrm>
            <a:custGeom>
              <a:avLst/>
              <a:gdLst/>
              <a:ahLst/>
              <a:cxnLst/>
              <a:rect l="l" t="t" r="r" b="b"/>
              <a:pathLst>
                <a:path w="118052" h="95569" extrusionOk="0">
                  <a:moveTo>
                    <a:pt x="16179" y="1"/>
                  </a:moveTo>
                  <a:lnTo>
                    <a:pt x="0" y="71985"/>
                  </a:lnTo>
                  <a:lnTo>
                    <a:pt x="108211" y="95569"/>
                  </a:lnTo>
                  <a:lnTo>
                    <a:pt x="118051" y="22483"/>
                  </a:lnTo>
                  <a:lnTo>
                    <a:pt x="16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72"/>
            <p:cNvSpPr/>
            <p:nvPr/>
          </p:nvSpPr>
          <p:spPr>
            <a:xfrm>
              <a:off x="9346325" y="1336600"/>
              <a:ext cx="1742925" cy="2149050"/>
            </a:xfrm>
            <a:custGeom>
              <a:avLst/>
              <a:gdLst/>
              <a:ahLst/>
              <a:cxnLst/>
              <a:rect l="l" t="t" r="r" b="b"/>
              <a:pathLst>
                <a:path w="69717" h="85962" extrusionOk="0">
                  <a:moveTo>
                    <a:pt x="16479" y="0"/>
                  </a:moveTo>
                  <a:lnTo>
                    <a:pt x="0" y="74120"/>
                  </a:lnTo>
                  <a:lnTo>
                    <a:pt x="53238" y="85962"/>
                  </a:lnTo>
                  <a:lnTo>
                    <a:pt x="69717" y="11842"/>
                  </a:lnTo>
                  <a:lnTo>
                    <a:pt x="16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72"/>
            <p:cNvSpPr/>
            <p:nvPr/>
          </p:nvSpPr>
          <p:spPr>
            <a:xfrm>
              <a:off x="10677275" y="1631800"/>
              <a:ext cx="1742925" cy="2149075"/>
            </a:xfrm>
            <a:custGeom>
              <a:avLst/>
              <a:gdLst/>
              <a:ahLst/>
              <a:cxnLst/>
              <a:rect l="l" t="t" r="r" b="b"/>
              <a:pathLst>
                <a:path w="69717" h="85963" extrusionOk="0">
                  <a:moveTo>
                    <a:pt x="16445" y="1"/>
                  </a:moveTo>
                  <a:lnTo>
                    <a:pt x="0" y="74154"/>
                  </a:lnTo>
                  <a:lnTo>
                    <a:pt x="53238" y="85962"/>
                  </a:lnTo>
                  <a:lnTo>
                    <a:pt x="69717" y="11842"/>
                  </a:lnTo>
                  <a:lnTo>
                    <a:pt x="16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72"/>
            <p:cNvSpPr/>
            <p:nvPr/>
          </p:nvSpPr>
          <p:spPr>
            <a:xfrm>
              <a:off x="9691575" y="1310750"/>
              <a:ext cx="281050" cy="230175"/>
            </a:xfrm>
            <a:custGeom>
              <a:avLst/>
              <a:gdLst/>
              <a:ahLst/>
              <a:cxnLst/>
              <a:rect l="l" t="t" r="r" b="b"/>
              <a:pathLst>
                <a:path w="11242" h="9207" extrusionOk="0">
                  <a:moveTo>
                    <a:pt x="2035" y="0"/>
                  </a:moveTo>
                  <a:lnTo>
                    <a:pt x="0" y="9207"/>
                  </a:lnTo>
                  <a:lnTo>
                    <a:pt x="11241" y="2035"/>
                  </a:lnTo>
                  <a:lnTo>
                    <a:pt x="20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72"/>
            <p:cNvSpPr/>
            <p:nvPr/>
          </p:nvSpPr>
          <p:spPr>
            <a:xfrm>
              <a:off x="12215025" y="1859475"/>
              <a:ext cx="231025" cy="281875"/>
            </a:xfrm>
            <a:custGeom>
              <a:avLst/>
              <a:gdLst/>
              <a:ahLst/>
              <a:cxnLst/>
              <a:rect l="l" t="t" r="r" b="b"/>
              <a:pathLst>
                <a:path w="9241" h="11275" extrusionOk="0">
                  <a:moveTo>
                    <a:pt x="1" y="0"/>
                  </a:moveTo>
                  <a:lnTo>
                    <a:pt x="7173" y="11275"/>
                  </a:lnTo>
                  <a:lnTo>
                    <a:pt x="9241" y="2068"/>
                  </a:lnTo>
                  <a:lnTo>
                    <a:pt x="1"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72"/>
            <p:cNvSpPr/>
            <p:nvPr/>
          </p:nvSpPr>
          <p:spPr>
            <a:xfrm>
              <a:off x="9320475" y="2979425"/>
              <a:ext cx="230175" cy="281900"/>
            </a:xfrm>
            <a:custGeom>
              <a:avLst/>
              <a:gdLst/>
              <a:ahLst/>
              <a:cxnLst/>
              <a:rect l="l" t="t" r="r" b="b"/>
              <a:pathLst>
                <a:path w="9207" h="11276" extrusionOk="0">
                  <a:moveTo>
                    <a:pt x="2035" y="1"/>
                  </a:moveTo>
                  <a:lnTo>
                    <a:pt x="0" y="9208"/>
                  </a:lnTo>
                  <a:lnTo>
                    <a:pt x="9207" y="11276"/>
                  </a:lnTo>
                  <a:lnTo>
                    <a:pt x="20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72"/>
            <p:cNvSpPr/>
            <p:nvPr/>
          </p:nvSpPr>
          <p:spPr>
            <a:xfrm>
              <a:off x="11793900" y="3579875"/>
              <a:ext cx="281050" cy="230175"/>
            </a:xfrm>
            <a:custGeom>
              <a:avLst/>
              <a:gdLst/>
              <a:ahLst/>
              <a:cxnLst/>
              <a:rect l="l" t="t" r="r" b="b"/>
              <a:pathLst>
                <a:path w="11242" h="9207" extrusionOk="0">
                  <a:moveTo>
                    <a:pt x="11242" y="0"/>
                  </a:moveTo>
                  <a:lnTo>
                    <a:pt x="0" y="7172"/>
                  </a:lnTo>
                  <a:lnTo>
                    <a:pt x="9207" y="9207"/>
                  </a:lnTo>
                  <a:lnTo>
                    <a:pt x="11242"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72"/>
            <p:cNvSpPr/>
            <p:nvPr/>
          </p:nvSpPr>
          <p:spPr>
            <a:xfrm>
              <a:off x="10538825" y="1600950"/>
              <a:ext cx="683025" cy="1913900"/>
            </a:xfrm>
            <a:custGeom>
              <a:avLst/>
              <a:gdLst/>
              <a:ahLst/>
              <a:cxnLst/>
              <a:rect l="l" t="t" r="r" b="b"/>
              <a:pathLst>
                <a:path w="27321" h="76556" extrusionOk="0">
                  <a:moveTo>
                    <a:pt x="16446" y="0"/>
                  </a:moveTo>
                  <a:lnTo>
                    <a:pt x="1" y="74154"/>
                  </a:lnTo>
                  <a:lnTo>
                    <a:pt x="10875" y="76555"/>
                  </a:lnTo>
                  <a:lnTo>
                    <a:pt x="27320" y="2436"/>
                  </a:lnTo>
                  <a:lnTo>
                    <a:pt x="16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72"/>
            <p:cNvSpPr/>
            <p:nvPr/>
          </p:nvSpPr>
          <p:spPr>
            <a:xfrm>
              <a:off x="10666425" y="1620125"/>
              <a:ext cx="1657050" cy="2062350"/>
            </a:xfrm>
            <a:custGeom>
              <a:avLst/>
              <a:gdLst/>
              <a:ahLst/>
              <a:cxnLst/>
              <a:rect l="l" t="t" r="r" b="b"/>
              <a:pathLst>
                <a:path w="66282" h="82494" extrusionOk="0">
                  <a:moveTo>
                    <a:pt x="24896" y="0"/>
                  </a:moveTo>
                  <a:cubicBezTo>
                    <a:pt x="21245" y="0"/>
                    <a:pt x="18241" y="805"/>
                    <a:pt x="16412" y="2803"/>
                  </a:cubicBezTo>
                  <a:lnTo>
                    <a:pt x="1135" y="71519"/>
                  </a:lnTo>
                  <a:cubicBezTo>
                    <a:pt x="1" y="76622"/>
                    <a:pt x="51037" y="82493"/>
                    <a:pt x="51037" y="82493"/>
                  </a:cubicBezTo>
                  <a:lnTo>
                    <a:pt x="66281" y="13811"/>
                  </a:lnTo>
                  <a:cubicBezTo>
                    <a:pt x="66281" y="13811"/>
                    <a:pt x="40025" y="0"/>
                    <a:pt x="24896" y="0"/>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72"/>
            <p:cNvSpPr/>
            <p:nvPr/>
          </p:nvSpPr>
          <p:spPr>
            <a:xfrm>
              <a:off x="9453900" y="1424900"/>
              <a:ext cx="1622850" cy="2004250"/>
            </a:xfrm>
            <a:custGeom>
              <a:avLst/>
              <a:gdLst/>
              <a:ahLst/>
              <a:cxnLst/>
              <a:rect l="l" t="t" r="r" b="b"/>
              <a:pathLst>
                <a:path w="64914" h="80170" extrusionOk="0">
                  <a:moveTo>
                    <a:pt x="18851" y="1"/>
                  </a:moveTo>
                  <a:cubicBezTo>
                    <a:pt x="16595" y="1"/>
                    <a:pt x="15245" y="37"/>
                    <a:pt x="15245" y="37"/>
                  </a:cubicBezTo>
                  <a:lnTo>
                    <a:pt x="0" y="68687"/>
                  </a:lnTo>
                  <a:cubicBezTo>
                    <a:pt x="0" y="68687"/>
                    <a:pt x="34679" y="80170"/>
                    <a:pt x="46231" y="80170"/>
                  </a:cubicBezTo>
                  <a:cubicBezTo>
                    <a:pt x="47886" y="80170"/>
                    <a:pt x="49067" y="79934"/>
                    <a:pt x="49602" y="79394"/>
                  </a:cubicBezTo>
                  <a:lnTo>
                    <a:pt x="64913" y="10612"/>
                  </a:lnTo>
                  <a:cubicBezTo>
                    <a:pt x="61189" y="845"/>
                    <a:pt x="29647" y="1"/>
                    <a:pt x="188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72"/>
            <p:cNvSpPr/>
            <p:nvPr/>
          </p:nvSpPr>
          <p:spPr>
            <a:xfrm>
              <a:off x="9868350" y="1605800"/>
              <a:ext cx="390300" cy="363775"/>
            </a:xfrm>
            <a:custGeom>
              <a:avLst/>
              <a:gdLst/>
              <a:ahLst/>
              <a:cxnLst/>
              <a:rect l="l" t="t" r="r" b="b"/>
              <a:pathLst>
                <a:path w="15612" h="14551" extrusionOk="0">
                  <a:moveTo>
                    <a:pt x="3337" y="407"/>
                  </a:moveTo>
                  <a:lnTo>
                    <a:pt x="15145" y="807"/>
                  </a:lnTo>
                  <a:lnTo>
                    <a:pt x="12210" y="14117"/>
                  </a:lnTo>
                  <a:lnTo>
                    <a:pt x="468" y="13316"/>
                  </a:lnTo>
                  <a:lnTo>
                    <a:pt x="3337" y="407"/>
                  </a:lnTo>
                  <a:close/>
                  <a:moveTo>
                    <a:pt x="3120" y="0"/>
                  </a:moveTo>
                  <a:cubicBezTo>
                    <a:pt x="3019" y="0"/>
                    <a:pt x="2965" y="87"/>
                    <a:pt x="2936" y="173"/>
                  </a:cubicBezTo>
                  <a:lnTo>
                    <a:pt x="1" y="13450"/>
                  </a:lnTo>
                  <a:cubicBezTo>
                    <a:pt x="1" y="13516"/>
                    <a:pt x="1" y="13583"/>
                    <a:pt x="34" y="13616"/>
                  </a:cubicBezTo>
                  <a:cubicBezTo>
                    <a:pt x="68" y="13683"/>
                    <a:pt x="134" y="13683"/>
                    <a:pt x="201" y="13716"/>
                  </a:cubicBezTo>
                  <a:lnTo>
                    <a:pt x="12343" y="14550"/>
                  </a:lnTo>
                  <a:cubicBezTo>
                    <a:pt x="12443" y="14550"/>
                    <a:pt x="12543" y="14484"/>
                    <a:pt x="12543" y="14384"/>
                  </a:cubicBezTo>
                  <a:lnTo>
                    <a:pt x="15612" y="640"/>
                  </a:lnTo>
                  <a:cubicBezTo>
                    <a:pt x="15612" y="607"/>
                    <a:pt x="15612" y="540"/>
                    <a:pt x="15579" y="474"/>
                  </a:cubicBezTo>
                  <a:cubicBezTo>
                    <a:pt x="15512" y="440"/>
                    <a:pt x="15479" y="407"/>
                    <a:pt x="15412" y="407"/>
                  </a:cubicBezTo>
                  <a:lnTo>
                    <a:pt x="3170" y="7"/>
                  </a:lnTo>
                  <a:cubicBezTo>
                    <a:pt x="3152" y="2"/>
                    <a:pt x="3135" y="0"/>
                    <a:pt x="3120"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72"/>
            <p:cNvSpPr/>
            <p:nvPr/>
          </p:nvSpPr>
          <p:spPr>
            <a:xfrm>
              <a:off x="9849175" y="2025425"/>
              <a:ext cx="973225" cy="184325"/>
            </a:xfrm>
            <a:custGeom>
              <a:avLst/>
              <a:gdLst/>
              <a:ahLst/>
              <a:cxnLst/>
              <a:rect l="l" t="t" r="r" b="b"/>
              <a:pathLst>
                <a:path w="38929" h="7373" extrusionOk="0">
                  <a:moveTo>
                    <a:pt x="201" y="0"/>
                  </a:moveTo>
                  <a:cubicBezTo>
                    <a:pt x="67" y="0"/>
                    <a:pt x="1" y="100"/>
                    <a:pt x="1" y="200"/>
                  </a:cubicBezTo>
                  <a:cubicBezTo>
                    <a:pt x="1" y="334"/>
                    <a:pt x="67" y="401"/>
                    <a:pt x="201" y="434"/>
                  </a:cubicBezTo>
                  <a:cubicBezTo>
                    <a:pt x="468" y="434"/>
                    <a:pt x="26386" y="1168"/>
                    <a:pt x="38595" y="7372"/>
                  </a:cubicBezTo>
                  <a:lnTo>
                    <a:pt x="38695" y="7372"/>
                  </a:lnTo>
                  <a:cubicBezTo>
                    <a:pt x="38762" y="7372"/>
                    <a:pt x="38828" y="7339"/>
                    <a:pt x="38862" y="7272"/>
                  </a:cubicBezTo>
                  <a:cubicBezTo>
                    <a:pt x="38928" y="7172"/>
                    <a:pt x="38862" y="7039"/>
                    <a:pt x="38762" y="7005"/>
                  </a:cubicBezTo>
                  <a:cubicBezTo>
                    <a:pt x="26486" y="768"/>
                    <a:pt x="468" y="0"/>
                    <a:pt x="201"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72"/>
            <p:cNvSpPr/>
            <p:nvPr/>
          </p:nvSpPr>
          <p:spPr>
            <a:xfrm>
              <a:off x="9829175" y="2112975"/>
              <a:ext cx="973200" cy="184325"/>
            </a:xfrm>
            <a:custGeom>
              <a:avLst/>
              <a:gdLst/>
              <a:ahLst/>
              <a:cxnLst/>
              <a:rect l="l" t="t" r="r" b="b"/>
              <a:pathLst>
                <a:path w="38928" h="7373" extrusionOk="0">
                  <a:moveTo>
                    <a:pt x="234" y="1"/>
                  </a:moveTo>
                  <a:cubicBezTo>
                    <a:pt x="100" y="1"/>
                    <a:pt x="33" y="101"/>
                    <a:pt x="0" y="201"/>
                  </a:cubicBezTo>
                  <a:cubicBezTo>
                    <a:pt x="0" y="334"/>
                    <a:pt x="100" y="401"/>
                    <a:pt x="234" y="434"/>
                  </a:cubicBezTo>
                  <a:cubicBezTo>
                    <a:pt x="467" y="434"/>
                    <a:pt x="26419" y="1168"/>
                    <a:pt x="38594" y="7373"/>
                  </a:cubicBezTo>
                  <a:lnTo>
                    <a:pt x="38694" y="7373"/>
                  </a:lnTo>
                  <a:cubicBezTo>
                    <a:pt x="38761" y="7373"/>
                    <a:pt x="38861" y="7339"/>
                    <a:pt x="38894" y="7273"/>
                  </a:cubicBezTo>
                  <a:cubicBezTo>
                    <a:pt x="38928" y="7173"/>
                    <a:pt x="38894" y="7039"/>
                    <a:pt x="38794" y="7006"/>
                  </a:cubicBezTo>
                  <a:cubicBezTo>
                    <a:pt x="26519" y="768"/>
                    <a:pt x="500" y="1"/>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72"/>
            <p:cNvSpPr/>
            <p:nvPr/>
          </p:nvSpPr>
          <p:spPr>
            <a:xfrm>
              <a:off x="9809975" y="2200550"/>
              <a:ext cx="973225" cy="184325"/>
            </a:xfrm>
            <a:custGeom>
              <a:avLst/>
              <a:gdLst/>
              <a:ahLst/>
              <a:cxnLst/>
              <a:rect l="l" t="t" r="r" b="b"/>
              <a:pathLst>
                <a:path w="38929" h="7373" extrusionOk="0">
                  <a:moveTo>
                    <a:pt x="234" y="0"/>
                  </a:moveTo>
                  <a:cubicBezTo>
                    <a:pt x="101" y="0"/>
                    <a:pt x="1" y="100"/>
                    <a:pt x="1" y="200"/>
                  </a:cubicBezTo>
                  <a:cubicBezTo>
                    <a:pt x="1" y="334"/>
                    <a:pt x="101" y="401"/>
                    <a:pt x="201" y="434"/>
                  </a:cubicBezTo>
                  <a:cubicBezTo>
                    <a:pt x="468" y="434"/>
                    <a:pt x="26386" y="1168"/>
                    <a:pt x="38595" y="7372"/>
                  </a:cubicBezTo>
                  <a:lnTo>
                    <a:pt x="38695" y="7372"/>
                  </a:lnTo>
                  <a:cubicBezTo>
                    <a:pt x="38762" y="7372"/>
                    <a:pt x="38829" y="7339"/>
                    <a:pt x="38862" y="7272"/>
                  </a:cubicBezTo>
                  <a:cubicBezTo>
                    <a:pt x="38929" y="7172"/>
                    <a:pt x="38895" y="7039"/>
                    <a:pt x="38795" y="7005"/>
                  </a:cubicBezTo>
                  <a:cubicBezTo>
                    <a:pt x="26520" y="768"/>
                    <a:pt x="468" y="0"/>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72"/>
            <p:cNvSpPr/>
            <p:nvPr/>
          </p:nvSpPr>
          <p:spPr>
            <a:xfrm>
              <a:off x="9790800" y="2288100"/>
              <a:ext cx="973225" cy="184325"/>
            </a:xfrm>
            <a:custGeom>
              <a:avLst/>
              <a:gdLst/>
              <a:ahLst/>
              <a:cxnLst/>
              <a:rect l="l" t="t" r="r" b="b"/>
              <a:pathLst>
                <a:path w="38929" h="7373" extrusionOk="0">
                  <a:moveTo>
                    <a:pt x="234" y="1"/>
                  </a:moveTo>
                  <a:cubicBezTo>
                    <a:pt x="101" y="1"/>
                    <a:pt x="1" y="68"/>
                    <a:pt x="1" y="201"/>
                  </a:cubicBezTo>
                  <a:cubicBezTo>
                    <a:pt x="1" y="301"/>
                    <a:pt x="67" y="401"/>
                    <a:pt x="201" y="434"/>
                  </a:cubicBezTo>
                  <a:cubicBezTo>
                    <a:pt x="468" y="434"/>
                    <a:pt x="26486" y="1969"/>
                    <a:pt x="38595" y="7373"/>
                  </a:cubicBezTo>
                  <a:lnTo>
                    <a:pt x="38695" y="7373"/>
                  </a:lnTo>
                  <a:cubicBezTo>
                    <a:pt x="38762" y="7373"/>
                    <a:pt x="38828" y="7339"/>
                    <a:pt x="38862" y="7273"/>
                  </a:cubicBezTo>
                  <a:cubicBezTo>
                    <a:pt x="38928" y="7173"/>
                    <a:pt x="38862" y="7039"/>
                    <a:pt x="38762" y="7006"/>
                  </a:cubicBezTo>
                  <a:cubicBezTo>
                    <a:pt x="26586" y="1535"/>
                    <a:pt x="468"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72"/>
            <p:cNvSpPr/>
            <p:nvPr/>
          </p:nvSpPr>
          <p:spPr>
            <a:xfrm>
              <a:off x="9770800" y="2375675"/>
              <a:ext cx="973200" cy="184325"/>
            </a:xfrm>
            <a:custGeom>
              <a:avLst/>
              <a:gdLst/>
              <a:ahLst/>
              <a:cxnLst/>
              <a:rect l="l" t="t" r="r" b="b"/>
              <a:pathLst>
                <a:path w="38928" h="7373" extrusionOk="0">
                  <a:moveTo>
                    <a:pt x="234" y="0"/>
                  </a:moveTo>
                  <a:cubicBezTo>
                    <a:pt x="133" y="0"/>
                    <a:pt x="33" y="67"/>
                    <a:pt x="33" y="200"/>
                  </a:cubicBezTo>
                  <a:cubicBezTo>
                    <a:pt x="0" y="301"/>
                    <a:pt x="100" y="401"/>
                    <a:pt x="200" y="434"/>
                  </a:cubicBezTo>
                  <a:cubicBezTo>
                    <a:pt x="467" y="434"/>
                    <a:pt x="26719" y="2135"/>
                    <a:pt x="38628" y="7372"/>
                  </a:cubicBezTo>
                  <a:lnTo>
                    <a:pt x="38694" y="7372"/>
                  </a:lnTo>
                  <a:cubicBezTo>
                    <a:pt x="38794" y="7372"/>
                    <a:pt x="38861" y="7339"/>
                    <a:pt x="38894" y="7272"/>
                  </a:cubicBezTo>
                  <a:cubicBezTo>
                    <a:pt x="38928" y="7172"/>
                    <a:pt x="38894" y="7039"/>
                    <a:pt x="38794" y="6972"/>
                  </a:cubicBezTo>
                  <a:cubicBezTo>
                    <a:pt x="26819" y="1702"/>
                    <a:pt x="500"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72"/>
            <p:cNvSpPr/>
            <p:nvPr/>
          </p:nvSpPr>
          <p:spPr>
            <a:xfrm>
              <a:off x="9751600" y="2463225"/>
              <a:ext cx="973225" cy="184325"/>
            </a:xfrm>
            <a:custGeom>
              <a:avLst/>
              <a:gdLst/>
              <a:ahLst/>
              <a:cxnLst/>
              <a:rect l="l" t="t" r="r" b="b"/>
              <a:pathLst>
                <a:path w="38929" h="7373" extrusionOk="0">
                  <a:moveTo>
                    <a:pt x="234" y="1"/>
                  </a:moveTo>
                  <a:cubicBezTo>
                    <a:pt x="134" y="1"/>
                    <a:pt x="34" y="68"/>
                    <a:pt x="1" y="201"/>
                  </a:cubicBezTo>
                  <a:cubicBezTo>
                    <a:pt x="1" y="301"/>
                    <a:pt x="101" y="401"/>
                    <a:pt x="201" y="401"/>
                  </a:cubicBezTo>
                  <a:cubicBezTo>
                    <a:pt x="468" y="434"/>
                    <a:pt x="26119" y="2536"/>
                    <a:pt x="38628" y="7373"/>
                  </a:cubicBezTo>
                  <a:lnTo>
                    <a:pt x="38695" y="7373"/>
                  </a:lnTo>
                  <a:cubicBezTo>
                    <a:pt x="38762" y="7373"/>
                    <a:pt x="38862" y="7339"/>
                    <a:pt x="38895" y="7239"/>
                  </a:cubicBezTo>
                  <a:cubicBezTo>
                    <a:pt x="38929" y="7139"/>
                    <a:pt x="38895" y="7039"/>
                    <a:pt x="38762" y="6972"/>
                  </a:cubicBezTo>
                  <a:cubicBezTo>
                    <a:pt x="26186" y="2102"/>
                    <a:pt x="501"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72"/>
            <p:cNvSpPr/>
            <p:nvPr/>
          </p:nvSpPr>
          <p:spPr>
            <a:xfrm>
              <a:off x="9732425" y="2550800"/>
              <a:ext cx="973225" cy="184325"/>
            </a:xfrm>
            <a:custGeom>
              <a:avLst/>
              <a:gdLst/>
              <a:ahLst/>
              <a:cxnLst/>
              <a:rect l="l" t="t" r="r" b="b"/>
              <a:pathLst>
                <a:path w="38929" h="7373" extrusionOk="0">
                  <a:moveTo>
                    <a:pt x="234" y="0"/>
                  </a:moveTo>
                  <a:cubicBezTo>
                    <a:pt x="101" y="0"/>
                    <a:pt x="1" y="67"/>
                    <a:pt x="1" y="167"/>
                  </a:cubicBezTo>
                  <a:cubicBezTo>
                    <a:pt x="1" y="301"/>
                    <a:pt x="67" y="401"/>
                    <a:pt x="167" y="401"/>
                  </a:cubicBezTo>
                  <a:cubicBezTo>
                    <a:pt x="434" y="434"/>
                    <a:pt x="26286" y="3469"/>
                    <a:pt x="38628" y="7372"/>
                  </a:cubicBezTo>
                  <a:lnTo>
                    <a:pt x="38695" y="7372"/>
                  </a:lnTo>
                  <a:cubicBezTo>
                    <a:pt x="38762" y="7372"/>
                    <a:pt x="38862" y="7339"/>
                    <a:pt x="38895" y="7239"/>
                  </a:cubicBezTo>
                  <a:cubicBezTo>
                    <a:pt x="38928" y="7139"/>
                    <a:pt x="38862" y="7005"/>
                    <a:pt x="38762" y="6972"/>
                  </a:cubicBezTo>
                  <a:cubicBezTo>
                    <a:pt x="26353" y="3069"/>
                    <a:pt x="501"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72"/>
            <p:cNvSpPr/>
            <p:nvPr/>
          </p:nvSpPr>
          <p:spPr>
            <a:xfrm>
              <a:off x="9712425" y="2638200"/>
              <a:ext cx="973200" cy="184475"/>
            </a:xfrm>
            <a:custGeom>
              <a:avLst/>
              <a:gdLst/>
              <a:ahLst/>
              <a:cxnLst/>
              <a:rect l="l" t="t" r="r" b="b"/>
              <a:pathLst>
                <a:path w="38928" h="7379" extrusionOk="0">
                  <a:moveTo>
                    <a:pt x="215" y="0"/>
                  </a:moveTo>
                  <a:cubicBezTo>
                    <a:pt x="108" y="0"/>
                    <a:pt x="33" y="87"/>
                    <a:pt x="33" y="174"/>
                  </a:cubicBezTo>
                  <a:cubicBezTo>
                    <a:pt x="0" y="307"/>
                    <a:pt x="100" y="407"/>
                    <a:pt x="200" y="407"/>
                  </a:cubicBezTo>
                  <a:cubicBezTo>
                    <a:pt x="467" y="440"/>
                    <a:pt x="25818" y="3876"/>
                    <a:pt x="38661" y="7379"/>
                  </a:cubicBezTo>
                  <a:lnTo>
                    <a:pt x="38694" y="7379"/>
                  </a:lnTo>
                  <a:cubicBezTo>
                    <a:pt x="38794" y="7379"/>
                    <a:pt x="38894" y="7312"/>
                    <a:pt x="38894" y="7245"/>
                  </a:cubicBezTo>
                  <a:cubicBezTo>
                    <a:pt x="38928" y="7112"/>
                    <a:pt x="38861" y="7012"/>
                    <a:pt x="38761" y="6979"/>
                  </a:cubicBezTo>
                  <a:cubicBezTo>
                    <a:pt x="25919" y="3476"/>
                    <a:pt x="500" y="40"/>
                    <a:pt x="267" y="7"/>
                  </a:cubicBezTo>
                  <a:cubicBezTo>
                    <a:pt x="249" y="2"/>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72"/>
            <p:cNvSpPr/>
            <p:nvPr/>
          </p:nvSpPr>
          <p:spPr>
            <a:xfrm>
              <a:off x="9693225" y="2725975"/>
              <a:ext cx="973225" cy="184275"/>
            </a:xfrm>
            <a:custGeom>
              <a:avLst/>
              <a:gdLst/>
              <a:ahLst/>
              <a:cxnLst/>
              <a:rect l="l" t="t" r="r" b="b"/>
              <a:pathLst>
                <a:path w="38929" h="7371" extrusionOk="0">
                  <a:moveTo>
                    <a:pt x="317" y="1"/>
                  </a:moveTo>
                  <a:cubicBezTo>
                    <a:pt x="178" y="1"/>
                    <a:pt x="93" y="11"/>
                    <a:pt x="68" y="32"/>
                  </a:cubicBezTo>
                  <a:cubicBezTo>
                    <a:pt x="34" y="98"/>
                    <a:pt x="1" y="165"/>
                    <a:pt x="1" y="232"/>
                  </a:cubicBezTo>
                  <a:cubicBezTo>
                    <a:pt x="30" y="319"/>
                    <a:pt x="109" y="405"/>
                    <a:pt x="216" y="405"/>
                  </a:cubicBezTo>
                  <a:cubicBezTo>
                    <a:pt x="233" y="405"/>
                    <a:pt x="250" y="403"/>
                    <a:pt x="268" y="399"/>
                  </a:cubicBezTo>
                  <a:lnTo>
                    <a:pt x="301" y="399"/>
                  </a:lnTo>
                  <a:cubicBezTo>
                    <a:pt x="313" y="398"/>
                    <a:pt x="326" y="398"/>
                    <a:pt x="341" y="398"/>
                  </a:cubicBezTo>
                  <a:cubicBezTo>
                    <a:pt x="2035" y="398"/>
                    <a:pt x="26098" y="4064"/>
                    <a:pt x="38628" y="7370"/>
                  </a:cubicBezTo>
                  <a:lnTo>
                    <a:pt x="38695" y="7370"/>
                  </a:lnTo>
                  <a:cubicBezTo>
                    <a:pt x="38795" y="7370"/>
                    <a:pt x="38862" y="7304"/>
                    <a:pt x="38895" y="7237"/>
                  </a:cubicBezTo>
                  <a:cubicBezTo>
                    <a:pt x="38929" y="7103"/>
                    <a:pt x="38862" y="7003"/>
                    <a:pt x="38762" y="6970"/>
                  </a:cubicBezTo>
                  <a:cubicBezTo>
                    <a:pt x="27455" y="3984"/>
                    <a:pt x="3083" y="1"/>
                    <a:pt x="317"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72"/>
            <p:cNvSpPr/>
            <p:nvPr/>
          </p:nvSpPr>
          <p:spPr>
            <a:xfrm>
              <a:off x="9673225" y="2813325"/>
              <a:ext cx="969050" cy="205325"/>
            </a:xfrm>
            <a:custGeom>
              <a:avLst/>
              <a:gdLst/>
              <a:ahLst/>
              <a:cxnLst/>
              <a:rect l="l" t="t" r="r" b="b"/>
              <a:pathLst>
                <a:path w="38762" h="8213" extrusionOk="0">
                  <a:moveTo>
                    <a:pt x="227" y="0"/>
                  </a:moveTo>
                  <a:cubicBezTo>
                    <a:pt x="141" y="0"/>
                    <a:pt x="62" y="87"/>
                    <a:pt x="34" y="174"/>
                  </a:cubicBezTo>
                  <a:cubicBezTo>
                    <a:pt x="0" y="274"/>
                    <a:pt x="100" y="407"/>
                    <a:pt x="200" y="407"/>
                  </a:cubicBezTo>
                  <a:cubicBezTo>
                    <a:pt x="434" y="474"/>
                    <a:pt x="24584" y="4777"/>
                    <a:pt x="38494" y="8213"/>
                  </a:cubicBezTo>
                  <a:lnTo>
                    <a:pt x="38528" y="8213"/>
                  </a:lnTo>
                  <a:cubicBezTo>
                    <a:pt x="38628" y="8213"/>
                    <a:pt x="38728" y="8146"/>
                    <a:pt x="38728" y="8046"/>
                  </a:cubicBezTo>
                  <a:cubicBezTo>
                    <a:pt x="38761" y="7946"/>
                    <a:pt x="38695" y="7812"/>
                    <a:pt x="38594" y="7779"/>
                  </a:cubicBezTo>
                  <a:cubicBezTo>
                    <a:pt x="24685" y="4377"/>
                    <a:pt x="534" y="40"/>
                    <a:pt x="267" y="7"/>
                  </a:cubicBezTo>
                  <a:cubicBezTo>
                    <a:pt x="254" y="2"/>
                    <a:pt x="240" y="0"/>
                    <a:pt x="22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72"/>
            <p:cNvSpPr/>
            <p:nvPr/>
          </p:nvSpPr>
          <p:spPr>
            <a:xfrm>
              <a:off x="9654050" y="2900825"/>
              <a:ext cx="964025" cy="225400"/>
            </a:xfrm>
            <a:custGeom>
              <a:avLst/>
              <a:gdLst/>
              <a:ahLst/>
              <a:cxnLst/>
              <a:rect l="l" t="t" r="r" b="b"/>
              <a:pathLst>
                <a:path w="38561" h="9016" extrusionOk="0">
                  <a:moveTo>
                    <a:pt x="216" y="1"/>
                  </a:moveTo>
                  <a:cubicBezTo>
                    <a:pt x="134" y="1"/>
                    <a:pt x="61" y="66"/>
                    <a:pt x="33" y="176"/>
                  </a:cubicBezTo>
                  <a:cubicBezTo>
                    <a:pt x="0" y="276"/>
                    <a:pt x="67" y="376"/>
                    <a:pt x="200" y="410"/>
                  </a:cubicBezTo>
                  <a:cubicBezTo>
                    <a:pt x="434" y="476"/>
                    <a:pt x="23950" y="5814"/>
                    <a:pt x="38294" y="9016"/>
                  </a:cubicBezTo>
                  <a:lnTo>
                    <a:pt x="38361" y="9016"/>
                  </a:lnTo>
                  <a:cubicBezTo>
                    <a:pt x="38427" y="9016"/>
                    <a:pt x="38528" y="8949"/>
                    <a:pt x="38561" y="8849"/>
                  </a:cubicBezTo>
                  <a:cubicBezTo>
                    <a:pt x="38561" y="8749"/>
                    <a:pt x="38494" y="8616"/>
                    <a:pt x="38394" y="8616"/>
                  </a:cubicBezTo>
                  <a:cubicBezTo>
                    <a:pt x="24051" y="5413"/>
                    <a:pt x="500" y="76"/>
                    <a:pt x="267" y="9"/>
                  </a:cubicBezTo>
                  <a:cubicBezTo>
                    <a:pt x="250" y="4"/>
                    <a:pt x="233" y="1"/>
                    <a:pt x="21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72"/>
            <p:cNvSpPr/>
            <p:nvPr/>
          </p:nvSpPr>
          <p:spPr>
            <a:xfrm>
              <a:off x="9634850" y="2988400"/>
              <a:ext cx="961550" cy="235400"/>
            </a:xfrm>
            <a:custGeom>
              <a:avLst/>
              <a:gdLst/>
              <a:ahLst/>
              <a:cxnLst/>
              <a:rect l="l" t="t" r="r" b="b"/>
              <a:pathLst>
                <a:path w="38462" h="9416" extrusionOk="0">
                  <a:moveTo>
                    <a:pt x="215" y="0"/>
                  </a:moveTo>
                  <a:cubicBezTo>
                    <a:pt x="134" y="0"/>
                    <a:pt x="62" y="60"/>
                    <a:pt x="34" y="142"/>
                  </a:cubicBezTo>
                  <a:cubicBezTo>
                    <a:pt x="1" y="276"/>
                    <a:pt x="68" y="376"/>
                    <a:pt x="168" y="409"/>
                  </a:cubicBezTo>
                  <a:cubicBezTo>
                    <a:pt x="401" y="476"/>
                    <a:pt x="24652" y="7414"/>
                    <a:pt x="38228" y="9416"/>
                  </a:cubicBezTo>
                  <a:lnTo>
                    <a:pt x="38261" y="9416"/>
                  </a:lnTo>
                  <a:cubicBezTo>
                    <a:pt x="38362" y="9416"/>
                    <a:pt x="38428" y="9349"/>
                    <a:pt x="38462" y="9249"/>
                  </a:cubicBezTo>
                  <a:cubicBezTo>
                    <a:pt x="38462" y="9115"/>
                    <a:pt x="38395" y="9015"/>
                    <a:pt x="38261" y="9015"/>
                  </a:cubicBezTo>
                  <a:cubicBezTo>
                    <a:pt x="24718" y="7014"/>
                    <a:pt x="535" y="76"/>
                    <a:pt x="268" y="9"/>
                  </a:cubicBezTo>
                  <a:cubicBezTo>
                    <a:pt x="250" y="3"/>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72"/>
            <p:cNvSpPr/>
            <p:nvPr/>
          </p:nvSpPr>
          <p:spPr>
            <a:xfrm>
              <a:off x="10905775" y="1762050"/>
              <a:ext cx="1244225" cy="1714425"/>
            </a:xfrm>
            <a:custGeom>
              <a:avLst/>
              <a:gdLst/>
              <a:ahLst/>
              <a:cxnLst/>
              <a:rect l="l" t="t" r="r" b="b"/>
              <a:pathLst>
                <a:path w="49769" h="68577" extrusionOk="0">
                  <a:moveTo>
                    <a:pt x="19076" y="429"/>
                  </a:moveTo>
                  <a:cubicBezTo>
                    <a:pt x="29026" y="429"/>
                    <a:pt x="47503" y="9810"/>
                    <a:pt x="49302" y="10735"/>
                  </a:cubicBezTo>
                  <a:lnTo>
                    <a:pt x="36560" y="68143"/>
                  </a:lnTo>
                  <a:cubicBezTo>
                    <a:pt x="10307" y="65775"/>
                    <a:pt x="1601" y="61772"/>
                    <a:pt x="467" y="61205"/>
                  </a:cubicBezTo>
                  <a:lnTo>
                    <a:pt x="13476" y="2663"/>
                  </a:lnTo>
                  <a:cubicBezTo>
                    <a:pt x="14464" y="1068"/>
                    <a:pt x="16480" y="429"/>
                    <a:pt x="19076" y="429"/>
                  </a:cubicBezTo>
                  <a:close/>
                  <a:moveTo>
                    <a:pt x="19087" y="0"/>
                  </a:moveTo>
                  <a:cubicBezTo>
                    <a:pt x="16093" y="0"/>
                    <a:pt x="14082" y="822"/>
                    <a:pt x="13076" y="2463"/>
                  </a:cubicBezTo>
                  <a:cubicBezTo>
                    <a:pt x="13076" y="2496"/>
                    <a:pt x="13076" y="2496"/>
                    <a:pt x="13043" y="2530"/>
                  </a:cubicBezTo>
                  <a:lnTo>
                    <a:pt x="0" y="61272"/>
                  </a:lnTo>
                  <a:cubicBezTo>
                    <a:pt x="0" y="61372"/>
                    <a:pt x="33" y="61438"/>
                    <a:pt x="100" y="61505"/>
                  </a:cubicBezTo>
                  <a:cubicBezTo>
                    <a:pt x="200" y="61538"/>
                    <a:pt x="8206" y="66008"/>
                    <a:pt x="36693" y="68577"/>
                  </a:cubicBezTo>
                  <a:lnTo>
                    <a:pt x="36726" y="68577"/>
                  </a:lnTo>
                  <a:cubicBezTo>
                    <a:pt x="36826" y="68577"/>
                    <a:pt x="36893" y="68510"/>
                    <a:pt x="36926" y="68410"/>
                  </a:cubicBezTo>
                  <a:lnTo>
                    <a:pt x="49736" y="10669"/>
                  </a:lnTo>
                  <a:cubicBezTo>
                    <a:pt x="49769" y="10569"/>
                    <a:pt x="49736" y="10502"/>
                    <a:pt x="49636" y="10435"/>
                  </a:cubicBezTo>
                  <a:cubicBezTo>
                    <a:pt x="49569" y="10402"/>
                    <a:pt x="41730" y="6299"/>
                    <a:pt x="33357" y="3297"/>
                  </a:cubicBezTo>
                  <a:cubicBezTo>
                    <a:pt x="27314" y="1097"/>
                    <a:pt x="22545" y="0"/>
                    <a:pt x="1908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72"/>
            <p:cNvSpPr/>
            <p:nvPr/>
          </p:nvSpPr>
          <p:spPr>
            <a:xfrm>
              <a:off x="11467825" y="3357200"/>
              <a:ext cx="311100" cy="47575"/>
            </a:xfrm>
            <a:custGeom>
              <a:avLst/>
              <a:gdLst/>
              <a:ahLst/>
              <a:cxnLst/>
              <a:rect l="l" t="t" r="r" b="b"/>
              <a:pathLst>
                <a:path w="12444" h="1903" extrusionOk="0">
                  <a:moveTo>
                    <a:pt x="268" y="1"/>
                  </a:moveTo>
                  <a:cubicBezTo>
                    <a:pt x="168" y="1"/>
                    <a:pt x="68" y="67"/>
                    <a:pt x="34" y="201"/>
                  </a:cubicBezTo>
                  <a:cubicBezTo>
                    <a:pt x="1" y="301"/>
                    <a:pt x="101" y="401"/>
                    <a:pt x="201" y="434"/>
                  </a:cubicBezTo>
                  <a:cubicBezTo>
                    <a:pt x="6038" y="1535"/>
                    <a:pt x="12143" y="1902"/>
                    <a:pt x="12210" y="1902"/>
                  </a:cubicBezTo>
                  <a:cubicBezTo>
                    <a:pt x="12343" y="1902"/>
                    <a:pt x="12443" y="1835"/>
                    <a:pt x="12443" y="1702"/>
                  </a:cubicBezTo>
                  <a:cubicBezTo>
                    <a:pt x="12443" y="1602"/>
                    <a:pt x="12343" y="1502"/>
                    <a:pt x="12243" y="1502"/>
                  </a:cubicBezTo>
                  <a:cubicBezTo>
                    <a:pt x="12176" y="1502"/>
                    <a:pt x="6105" y="1135"/>
                    <a:pt x="268"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72"/>
            <p:cNvSpPr/>
            <p:nvPr/>
          </p:nvSpPr>
          <p:spPr>
            <a:xfrm>
              <a:off x="11191800" y="1830225"/>
              <a:ext cx="728050" cy="590500"/>
            </a:xfrm>
            <a:custGeom>
              <a:avLst/>
              <a:gdLst/>
              <a:ahLst/>
              <a:cxnLst/>
              <a:rect l="l" t="t" r="r" b="b"/>
              <a:pathLst>
                <a:path w="29122" h="23620" extrusionOk="0">
                  <a:moveTo>
                    <a:pt x="7700" y="414"/>
                  </a:moveTo>
                  <a:cubicBezTo>
                    <a:pt x="15775" y="414"/>
                    <a:pt x="27246" y="6189"/>
                    <a:pt x="28654" y="6908"/>
                  </a:cubicBezTo>
                  <a:cubicBezTo>
                    <a:pt x="28354" y="8175"/>
                    <a:pt x="26153" y="16915"/>
                    <a:pt x="24551" y="23119"/>
                  </a:cubicBezTo>
                  <a:cubicBezTo>
                    <a:pt x="12943" y="19350"/>
                    <a:pt x="2135" y="17682"/>
                    <a:pt x="468" y="17449"/>
                  </a:cubicBezTo>
                  <a:lnTo>
                    <a:pt x="4137" y="903"/>
                  </a:lnTo>
                  <a:cubicBezTo>
                    <a:pt x="5201" y="563"/>
                    <a:pt x="6407" y="414"/>
                    <a:pt x="7700" y="414"/>
                  </a:cubicBezTo>
                  <a:close/>
                  <a:moveTo>
                    <a:pt x="7696" y="1"/>
                  </a:moveTo>
                  <a:cubicBezTo>
                    <a:pt x="6252" y="1"/>
                    <a:pt x="4985" y="179"/>
                    <a:pt x="3903" y="536"/>
                  </a:cubicBezTo>
                  <a:cubicBezTo>
                    <a:pt x="3837" y="570"/>
                    <a:pt x="3770" y="636"/>
                    <a:pt x="3770" y="703"/>
                  </a:cubicBezTo>
                  <a:lnTo>
                    <a:pt x="1" y="17582"/>
                  </a:lnTo>
                  <a:cubicBezTo>
                    <a:pt x="1" y="17649"/>
                    <a:pt x="1" y="17715"/>
                    <a:pt x="34" y="17749"/>
                  </a:cubicBezTo>
                  <a:cubicBezTo>
                    <a:pt x="67" y="17782"/>
                    <a:pt x="134" y="17815"/>
                    <a:pt x="201" y="17849"/>
                  </a:cubicBezTo>
                  <a:cubicBezTo>
                    <a:pt x="301" y="17849"/>
                    <a:pt x="12009" y="19450"/>
                    <a:pt x="24618" y="23586"/>
                  </a:cubicBezTo>
                  <a:cubicBezTo>
                    <a:pt x="24652" y="23620"/>
                    <a:pt x="24685" y="23620"/>
                    <a:pt x="24685" y="23620"/>
                  </a:cubicBezTo>
                  <a:cubicBezTo>
                    <a:pt x="24718" y="23620"/>
                    <a:pt x="24785" y="23586"/>
                    <a:pt x="24785" y="23586"/>
                  </a:cubicBezTo>
                  <a:cubicBezTo>
                    <a:pt x="24852" y="23553"/>
                    <a:pt x="24885" y="23520"/>
                    <a:pt x="24885" y="23453"/>
                  </a:cubicBezTo>
                  <a:cubicBezTo>
                    <a:pt x="26620" y="16748"/>
                    <a:pt x="29121" y="6841"/>
                    <a:pt x="29121" y="6841"/>
                  </a:cubicBezTo>
                  <a:cubicBezTo>
                    <a:pt x="29121" y="6774"/>
                    <a:pt x="29088" y="6674"/>
                    <a:pt x="28988" y="6607"/>
                  </a:cubicBezTo>
                  <a:cubicBezTo>
                    <a:pt x="28955" y="6607"/>
                    <a:pt x="24752" y="4373"/>
                    <a:pt x="19581" y="2538"/>
                  </a:cubicBezTo>
                  <a:cubicBezTo>
                    <a:pt x="14827" y="847"/>
                    <a:pt x="10841" y="1"/>
                    <a:pt x="769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72"/>
            <p:cNvSpPr/>
            <p:nvPr/>
          </p:nvSpPr>
          <p:spPr>
            <a:xfrm>
              <a:off x="11042525" y="1895325"/>
              <a:ext cx="2193250" cy="2455725"/>
            </a:xfrm>
            <a:custGeom>
              <a:avLst/>
              <a:gdLst/>
              <a:ahLst/>
              <a:cxnLst/>
              <a:rect l="l" t="t" r="r" b="b"/>
              <a:pathLst>
                <a:path w="87730" h="98229" extrusionOk="0">
                  <a:moveTo>
                    <a:pt x="57975" y="1"/>
                  </a:moveTo>
                  <a:lnTo>
                    <a:pt x="1" y="22483"/>
                  </a:lnTo>
                  <a:lnTo>
                    <a:pt x="28521" y="96069"/>
                  </a:lnTo>
                  <a:cubicBezTo>
                    <a:pt x="29061" y="97407"/>
                    <a:pt x="30336" y="98229"/>
                    <a:pt x="31686" y="98229"/>
                  </a:cubicBezTo>
                  <a:cubicBezTo>
                    <a:pt x="32087" y="98229"/>
                    <a:pt x="32494" y="98157"/>
                    <a:pt x="32891" y="98004"/>
                  </a:cubicBezTo>
                  <a:lnTo>
                    <a:pt x="87730" y="76722"/>
                  </a:lnTo>
                  <a:lnTo>
                    <a:pt x="57975" y="1"/>
                  </a:lnTo>
                  <a:close/>
                </a:path>
              </a:pathLst>
            </a:custGeom>
            <a:solidFill>
              <a:srgbClr val="7F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72"/>
            <p:cNvSpPr/>
            <p:nvPr/>
          </p:nvSpPr>
          <p:spPr>
            <a:xfrm>
              <a:off x="11070875" y="1875300"/>
              <a:ext cx="2134050" cy="2444600"/>
            </a:xfrm>
            <a:custGeom>
              <a:avLst/>
              <a:gdLst/>
              <a:ahLst/>
              <a:cxnLst/>
              <a:rect l="l" t="t" r="r" b="b"/>
              <a:pathLst>
                <a:path w="85362" h="97784" extrusionOk="0">
                  <a:moveTo>
                    <a:pt x="55574" y="1"/>
                  </a:moveTo>
                  <a:lnTo>
                    <a:pt x="1" y="21550"/>
                  </a:lnTo>
                  <a:lnTo>
                    <a:pt x="29155" y="96704"/>
                  </a:lnTo>
                  <a:cubicBezTo>
                    <a:pt x="29412" y="97372"/>
                    <a:pt x="30046" y="97783"/>
                    <a:pt x="30721" y="97783"/>
                  </a:cubicBezTo>
                  <a:cubicBezTo>
                    <a:pt x="30921" y="97783"/>
                    <a:pt x="31125" y="97747"/>
                    <a:pt x="31323" y="97671"/>
                  </a:cubicBezTo>
                  <a:lnTo>
                    <a:pt x="85362" y="76723"/>
                  </a:lnTo>
                  <a:lnTo>
                    <a:pt x="555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72"/>
            <p:cNvSpPr/>
            <p:nvPr/>
          </p:nvSpPr>
          <p:spPr>
            <a:xfrm>
              <a:off x="11007500" y="1806100"/>
              <a:ext cx="2193250" cy="2480975"/>
            </a:xfrm>
            <a:custGeom>
              <a:avLst/>
              <a:gdLst/>
              <a:ahLst/>
              <a:cxnLst/>
              <a:rect l="l" t="t" r="r" b="b"/>
              <a:pathLst>
                <a:path w="87730" h="99239" extrusionOk="0">
                  <a:moveTo>
                    <a:pt x="57975" y="0"/>
                  </a:moveTo>
                  <a:lnTo>
                    <a:pt x="1" y="22516"/>
                  </a:lnTo>
                  <a:lnTo>
                    <a:pt x="29755" y="99238"/>
                  </a:lnTo>
                  <a:lnTo>
                    <a:pt x="87730" y="76722"/>
                  </a:lnTo>
                  <a:lnTo>
                    <a:pt x="579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72"/>
            <p:cNvSpPr/>
            <p:nvPr/>
          </p:nvSpPr>
          <p:spPr>
            <a:xfrm>
              <a:off x="11007500" y="2278100"/>
              <a:ext cx="978225" cy="2008975"/>
            </a:xfrm>
            <a:custGeom>
              <a:avLst/>
              <a:gdLst/>
              <a:ahLst/>
              <a:cxnLst/>
              <a:rect l="l" t="t" r="r" b="b"/>
              <a:pathLst>
                <a:path w="39129" h="80359" extrusionOk="0">
                  <a:moveTo>
                    <a:pt x="9374" y="1"/>
                  </a:moveTo>
                  <a:lnTo>
                    <a:pt x="1" y="3636"/>
                  </a:lnTo>
                  <a:lnTo>
                    <a:pt x="29755" y="80358"/>
                  </a:lnTo>
                  <a:lnTo>
                    <a:pt x="39129" y="76722"/>
                  </a:lnTo>
                  <a:lnTo>
                    <a:pt x="93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72"/>
            <p:cNvSpPr/>
            <p:nvPr/>
          </p:nvSpPr>
          <p:spPr>
            <a:xfrm>
              <a:off x="11241850" y="2263925"/>
              <a:ext cx="779725" cy="1931400"/>
            </a:xfrm>
            <a:custGeom>
              <a:avLst/>
              <a:gdLst/>
              <a:ahLst/>
              <a:cxnLst/>
              <a:rect l="l" t="t" r="r" b="b"/>
              <a:pathLst>
                <a:path w="31189" h="77256" extrusionOk="0">
                  <a:moveTo>
                    <a:pt x="1434" y="0"/>
                  </a:moveTo>
                  <a:lnTo>
                    <a:pt x="0" y="568"/>
                  </a:lnTo>
                  <a:lnTo>
                    <a:pt x="29755" y="77256"/>
                  </a:lnTo>
                  <a:lnTo>
                    <a:pt x="31189" y="76722"/>
                  </a:lnTo>
                  <a:lnTo>
                    <a:pt x="1434" y="0"/>
                  </a:lnTo>
                  <a:close/>
                </a:path>
              </a:pathLst>
            </a:custGeom>
            <a:solidFill>
              <a:srgbClr val="EDB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72"/>
            <p:cNvSpPr/>
            <p:nvPr/>
          </p:nvSpPr>
          <p:spPr>
            <a:xfrm>
              <a:off x="11420300" y="1939525"/>
              <a:ext cx="1635350" cy="2099850"/>
            </a:xfrm>
            <a:custGeom>
              <a:avLst/>
              <a:gdLst/>
              <a:ahLst/>
              <a:cxnLst/>
              <a:rect l="l" t="t" r="r" b="b"/>
              <a:pathLst>
                <a:path w="65414" h="83994" extrusionOk="0">
                  <a:moveTo>
                    <a:pt x="36393" y="568"/>
                  </a:moveTo>
                  <a:cubicBezTo>
                    <a:pt x="36693" y="1168"/>
                    <a:pt x="37194" y="1668"/>
                    <a:pt x="37827" y="1969"/>
                  </a:cubicBezTo>
                  <a:cubicBezTo>
                    <a:pt x="38190" y="2121"/>
                    <a:pt x="38574" y="2197"/>
                    <a:pt x="38961" y="2197"/>
                  </a:cubicBezTo>
                  <a:cubicBezTo>
                    <a:pt x="39251" y="2197"/>
                    <a:pt x="39543" y="2154"/>
                    <a:pt x="39829" y="2069"/>
                  </a:cubicBezTo>
                  <a:lnTo>
                    <a:pt x="64880" y="66682"/>
                  </a:lnTo>
                  <a:cubicBezTo>
                    <a:pt x="64280" y="66982"/>
                    <a:pt x="63779" y="67482"/>
                    <a:pt x="63512" y="68116"/>
                  </a:cubicBezTo>
                  <a:cubicBezTo>
                    <a:pt x="63212" y="68750"/>
                    <a:pt x="63179" y="69450"/>
                    <a:pt x="63379" y="70117"/>
                  </a:cubicBezTo>
                  <a:lnTo>
                    <a:pt x="29021" y="83460"/>
                  </a:lnTo>
                  <a:cubicBezTo>
                    <a:pt x="28554" y="82426"/>
                    <a:pt x="27520" y="81826"/>
                    <a:pt x="26419" y="81826"/>
                  </a:cubicBezTo>
                  <a:cubicBezTo>
                    <a:pt x="26152" y="81826"/>
                    <a:pt x="25886" y="81859"/>
                    <a:pt x="25585" y="81926"/>
                  </a:cubicBezTo>
                  <a:lnTo>
                    <a:pt x="534" y="17313"/>
                  </a:lnTo>
                  <a:cubicBezTo>
                    <a:pt x="1168" y="17013"/>
                    <a:pt x="1635" y="16512"/>
                    <a:pt x="1935" y="15879"/>
                  </a:cubicBezTo>
                  <a:cubicBezTo>
                    <a:pt x="2202" y="15245"/>
                    <a:pt x="2235" y="14544"/>
                    <a:pt x="2035" y="13877"/>
                  </a:cubicBezTo>
                  <a:lnTo>
                    <a:pt x="36393" y="568"/>
                  </a:lnTo>
                  <a:close/>
                  <a:moveTo>
                    <a:pt x="36627" y="1"/>
                  </a:moveTo>
                  <a:lnTo>
                    <a:pt x="1502" y="13644"/>
                  </a:lnTo>
                  <a:lnTo>
                    <a:pt x="1568" y="13844"/>
                  </a:lnTo>
                  <a:cubicBezTo>
                    <a:pt x="1802" y="14444"/>
                    <a:pt x="1802" y="15111"/>
                    <a:pt x="1535" y="15712"/>
                  </a:cubicBezTo>
                  <a:cubicBezTo>
                    <a:pt x="1268" y="16312"/>
                    <a:pt x="801" y="16779"/>
                    <a:pt x="167" y="17013"/>
                  </a:cubicBezTo>
                  <a:lnTo>
                    <a:pt x="0" y="17079"/>
                  </a:lnTo>
                  <a:lnTo>
                    <a:pt x="25352" y="82460"/>
                  </a:lnTo>
                  <a:lnTo>
                    <a:pt x="25552" y="82393"/>
                  </a:lnTo>
                  <a:cubicBezTo>
                    <a:pt x="25847" y="82276"/>
                    <a:pt x="26149" y="82221"/>
                    <a:pt x="26445" y="82221"/>
                  </a:cubicBezTo>
                  <a:cubicBezTo>
                    <a:pt x="27422" y="82221"/>
                    <a:pt x="28337" y="82821"/>
                    <a:pt x="28721" y="83794"/>
                  </a:cubicBezTo>
                  <a:lnTo>
                    <a:pt x="28788" y="83994"/>
                  </a:lnTo>
                  <a:lnTo>
                    <a:pt x="63913" y="70351"/>
                  </a:lnTo>
                  <a:lnTo>
                    <a:pt x="63846" y="70184"/>
                  </a:lnTo>
                  <a:cubicBezTo>
                    <a:pt x="63346" y="68917"/>
                    <a:pt x="63979" y="67482"/>
                    <a:pt x="65247" y="66982"/>
                  </a:cubicBezTo>
                  <a:lnTo>
                    <a:pt x="65414" y="66915"/>
                  </a:lnTo>
                  <a:lnTo>
                    <a:pt x="40129" y="1735"/>
                  </a:lnTo>
                  <a:lnTo>
                    <a:pt x="40062" y="1535"/>
                  </a:lnTo>
                  <a:lnTo>
                    <a:pt x="39862" y="1602"/>
                  </a:lnTo>
                  <a:cubicBezTo>
                    <a:pt x="39568" y="1718"/>
                    <a:pt x="39266" y="1773"/>
                    <a:pt x="38969" y="1773"/>
                  </a:cubicBezTo>
                  <a:cubicBezTo>
                    <a:pt x="37992" y="1773"/>
                    <a:pt x="37077" y="1173"/>
                    <a:pt x="36693" y="201"/>
                  </a:cubicBezTo>
                  <a:lnTo>
                    <a:pt x="366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72"/>
            <p:cNvSpPr/>
            <p:nvPr/>
          </p:nvSpPr>
          <p:spPr>
            <a:xfrm>
              <a:off x="12426025" y="3694125"/>
              <a:ext cx="241025" cy="154300"/>
            </a:xfrm>
            <a:custGeom>
              <a:avLst/>
              <a:gdLst/>
              <a:ahLst/>
              <a:cxnLst/>
              <a:rect l="l" t="t" r="r" b="b"/>
              <a:pathLst>
                <a:path w="9641" h="6172" extrusionOk="0">
                  <a:moveTo>
                    <a:pt x="8540" y="0"/>
                  </a:moveTo>
                  <a:lnTo>
                    <a:pt x="0" y="3336"/>
                  </a:lnTo>
                  <a:lnTo>
                    <a:pt x="1101" y="6171"/>
                  </a:lnTo>
                  <a:lnTo>
                    <a:pt x="9640" y="2869"/>
                  </a:lnTo>
                  <a:lnTo>
                    <a:pt x="85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72"/>
            <p:cNvSpPr/>
            <p:nvPr/>
          </p:nvSpPr>
          <p:spPr>
            <a:xfrm>
              <a:off x="11801400" y="2764275"/>
              <a:ext cx="933200" cy="577950"/>
            </a:xfrm>
            <a:custGeom>
              <a:avLst/>
              <a:gdLst/>
              <a:ahLst/>
              <a:cxnLst/>
              <a:rect l="l" t="t" r="r" b="b"/>
              <a:pathLst>
                <a:path w="37328" h="23118" extrusionOk="0">
                  <a:moveTo>
                    <a:pt x="33391" y="1"/>
                  </a:moveTo>
                  <a:lnTo>
                    <a:pt x="1" y="12943"/>
                  </a:lnTo>
                  <a:lnTo>
                    <a:pt x="3937" y="23117"/>
                  </a:lnTo>
                  <a:lnTo>
                    <a:pt x="37327" y="10175"/>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72"/>
            <p:cNvSpPr/>
            <p:nvPr/>
          </p:nvSpPr>
          <p:spPr>
            <a:xfrm>
              <a:off x="11744700" y="2617500"/>
              <a:ext cx="863975" cy="398650"/>
            </a:xfrm>
            <a:custGeom>
              <a:avLst/>
              <a:gdLst/>
              <a:ahLst/>
              <a:cxnLst/>
              <a:rect l="l" t="t" r="r" b="b"/>
              <a:pathLst>
                <a:path w="34559" h="15946" extrusionOk="0">
                  <a:moveTo>
                    <a:pt x="33391" y="1"/>
                  </a:moveTo>
                  <a:lnTo>
                    <a:pt x="0" y="12944"/>
                  </a:lnTo>
                  <a:lnTo>
                    <a:pt x="1135" y="15946"/>
                  </a:lnTo>
                  <a:lnTo>
                    <a:pt x="34558" y="2970"/>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72"/>
            <p:cNvSpPr/>
            <p:nvPr/>
          </p:nvSpPr>
          <p:spPr>
            <a:xfrm>
              <a:off x="11597925" y="2239750"/>
              <a:ext cx="863975" cy="397800"/>
            </a:xfrm>
            <a:custGeom>
              <a:avLst/>
              <a:gdLst/>
              <a:ahLst/>
              <a:cxnLst/>
              <a:rect l="l" t="t" r="r" b="b"/>
              <a:pathLst>
                <a:path w="34559" h="15912" extrusionOk="0">
                  <a:moveTo>
                    <a:pt x="33391" y="0"/>
                  </a:moveTo>
                  <a:lnTo>
                    <a:pt x="1" y="12943"/>
                  </a:lnTo>
                  <a:lnTo>
                    <a:pt x="1168" y="15911"/>
                  </a:lnTo>
                  <a:lnTo>
                    <a:pt x="34559" y="2969"/>
                  </a:lnTo>
                  <a:lnTo>
                    <a:pt x="333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4" name="Google Shape;964;p72"/>
          <p:cNvSpPr/>
          <p:nvPr/>
        </p:nvSpPr>
        <p:spPr>
          <a:xfrm>
            <a:off x="12466875" y="4457550"/>
            <a:ext cx="343600" cy="435775"/>
          </a:xfrm>
          <a:custGeom>
            <a:avLst/>
            <a:gdLst/>
            <a:ahLst/>
            <a:cxnLst/>
            <a:rect l="l" t="t" r="r" b="b"/>
            <a:pathLst>
              <a:path w="13744" h="17431" extrusionOk="0">
                <a:moveTo>
                  <a:pt x="13252" y="1"/>
                </a:moveTo>
                <a:cubicBezTo>
                  <a:pt x="13215" y="1"/>
                  <a:pt x="13179" y="6"/>
                  <a:pt x="13143" y="18"/>
                </a:cubicBezTo>
                <a:cubicBezTo>
                  <a:pt x="1" y="4088"/>
                  <a:pt x="167" y="16897"/>
                  <a:pt x="167" y="16997"/>
                </a:cubicBezTo>
                <a:cubicBezTo>
                  <a:pt x="167" y="17231"/>
                  <a:pt x="334" y="17431"/>
                  <a:pt x="568" y="17431"/>
                </a:cubicBezTo>
                <a:cubicBezTo>
                  <a:pt x="801" y="17431"/>
                  <a:pt x="1001" y="17231"/>
                  <a:pt x="1001" y="16997"/>
                </a:cubicBezTo>
                <a:cubicBezTo>
                  <a:pt x="968" y="16497"/>
                  <a:pt x="868" y="4688"/>
                  <a:pt x="13377" y="819"/>
                </a:cubicBezTo>
                <a:cubicBezTo>
                  <a:pt x="13610" y="752"/>
                  <a:pt x="13744" y="519"/>
                  <a:pt x="13677" y="285"/>
                </a:cubicBezTo>
                <a:cubicBezTo>
                  <a:pt x="13595" y="120"/>
                  <a:pt x="13422" y="1"/>
                  <a:pt x="13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5" name="Google Shape;965;p72"/>
          <p:cNvGrpSpPr/>
          <p:nvPr/>
        </p:nvGrpSpPr>
        <p:grpSpPr>
          <a:xfrm rot="20960751">
            <a:off x="6758893" y="3531793"/>
            <a:ext cx="1340426" cy="469506"/>
            <a:chOff x="10253036" y="3422449"/>
            <a:chExt cx="2748147" cy="1009614"/>
          </a:xfrm>
        </p:grpSpPr>
        <p:sp>
          <p:nvSpPr>
            <p:cNvPr id="966" name="Google Shape;966;p72"/>
            <p:cNvSpPr/>
            <p:nvPr/>
          </p:nvSpPr>
          <p:spPr>
            <a:xfrm>
              <a:off x="12035804" y="3479245"/>
              <a:ext cx="274842" cy="429801"/>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72"/>
            <p:cNvSpPr/>
            <p:nvPr/>
          </p:nvSpPr>
          <p:spPr>
            <a:xfrm>
              <a:off x="10253036" y="3907605"/>
              <a:ext cx="2492269" cy="466257"/>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72"/>
            <p:cNvSpPr/>
            <p:nvPr/>
          </p:nvSpPr>
          <p:spPr>
            <a:xfrm>
              <a:off x="10508914" y="3907605"/>
              <a:ext cx="2492269" cy="466257"/>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72"/>
            <p:cNvSpPr/>
            <p:nvPr/>
          </p:nvSpPr>
          <p:spPr>
            <a:xfrm>
              <a:off x="11732952" y="3936656"/>
              <a:ext cx="57528" cy="104577"/>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72"/>
            <p:cNvSpPr/>
            <p:nvPr/>
          </p:nvSpPr>
          <p:spPr>
            <a:xfrm>
              <a:off x="11463739" y="3936656"/>
              <a:ext cx="57528" cy="104577"/>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72"/>
            <p:cNvSpPr/>
            <p:nvPr/>
          </p:nvSpPr>
          <p:spPr>
            <a:xfrm>
              <a:off x="11442732" y="3797532"/>
              <a:ext cx="368756" cy="24470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72"/>
            <p:cNvSpPr/>
            <p:nvPr/>
          </p:nvSpPr>
          <p:spPr>
            <a:xfrm>
              <a:off x="10511025" y="3442085"/>
              <a:ext cx="969601" cy="970344"/>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72"/>
            <p:cNvSpPr/>
            <p:nvPr/>
          </p:nvSpPr>
          <p:spPr>
            <a:xfrm>
              <a:off x="10511025" y="3442721"/>
              <a:ext cx="614147" cy="613556"/>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72"/>
            <p:cNvSpPr/>
            <p:nvPr/>
          </p:nvSpPr>
          <p:spPr>
            <a:xfrm>
              <a:off x="10553811" y="3485544"/>
              <a:ext cx="705280" cy="705333"/>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72"/>
            <p:cNvSpPr/>
            <p:nvPr/>
          </p:nvSpPr>
          <p:spPr>
            <a:xfrm>
              <a:off x="10490687" y="3422449"/>
              <a:ext cx="1010243" cy="1009614"/>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72"/>
            <p:cNvSpPr/>
            <p:nvPr/>
          </p:nvSpPr>
          <p:spPr>
            <a:xfrm>
              <a:off x="11773627" y="3442085"/>
              <a:ext cx="969568" cy="970344"/>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72"/>
            <p:cNvSpPr/>
            <p:nvPr/>
          </p:nvSpPr>
          <p:spPr>
            <a:xfrm>
              <a:off x="11772924" y="3442721"/>
              <a:ext cx="614850" cy="613556"/>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72"/>
            <p:cNvSpPr/>
            <p:nvPr/>
          </p:nvSpPr>
          <p:spPr>
            <a:xfrm>
              <a:off x="11816380" y="3485544"/>
              <a:ext cx="705280" cy="705333"/>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72"/>
            <p:cNvSpPr/>
            <p:nvPr/>
          </p:nvSpPr>
          <p:spPr>
            <a:xfrm>
              <a:off x="11753290" y="3422449"/>
              <a:ext cx="1010243" cy="1009614"/>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72"/>
            <p:cNvSpPr/>
            <p:nvPr/>
          </p:nvSpPr>
          <p:spPr>
            <a:xfrm>
              <a:off x="10457752" y="3880966"/>
              <a:ext cx="72237" cy="93285"/>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72"/>
            <p:cNvSpPr/>
            <p:nvPr/>
          </p:nvSpPr>
          <p:spPr>
            <a:xfrm>
              <a:off x="12724231" y="3880966"/>
              <a:ext cx="72237" cy="93285"/>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2" name="Google Shape;982;p72"/>
          <p:cNvSpPr/>
          <p:nvPr/>
        </p:nvSpPr>
        <p:spPr>
          <a:xfrm>
            <a:off x="5144646" y="593475"/>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983;p72"/>
          <p:cNvSpPr/>
          <p:nvPr/>
        </p:nvSpPr>
        <p:spPr>
          <a:xfrm>
            <a:off x="7864843" y="553011"/>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72"/>
          <p:cNvSpPr/>
          <p:nvPr/>
        </p:nvSpPr>
        <p:spPr>
          <a:xfrm>
            <a:off x="5788206" y="3967443"/>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777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1407" name="Google Shape;1407;p78"/>
          <p:cNvSpPr txBox="1">
            <a:spLocks noGrp="1"/>
          </p:cNvSpPr>
          <p:nvPr>
            <p:ph type="title"/>
          </p:nvPr>
        </p:nvSpPr>
        <p:spPr>
          <a:xfrm>
            <a:off x="1345800" y="1586031"/>
            <a:ext cx="6452400" cy="2067300"/>
          </a:xfrm>
          <a:prstGeom prst="rect">
            <a:avLst/>
          </a:prstGeom>
        </p:spPr>
        <p:txBody>
          <a:bodyPr spcFirstLastPara="1" wrap="square" lIns="91425" tIns="91425" rIns="91425" bIns="91425" anchor="ctr" anchorCtr="0">
            <a:noAutofit/>
          </a:bodyPr>
          <a:lstStyle/>
          <a:p>
            <a:r>
              <a:rPr lang="he-IL" sz="3600" b="0" dirty="0">
                <a:latin typeface="Guttman Vilna" panose="02010401010101010101" pitchFamily="2" charset="-79"/>
                <a:cs typeface="Guttman Vilna" panose="02010401010101010101" pitchFamily="2" charset="-79"/>
              </a:rPr>
              <a:t>תודה רבה על ההקשבה!</a:t>
            </a:r>
          </a:p>
        </p:txBody>
      </p:sp>
    </p:spTree>
    <p:extLst>
      <p:ext uri="{BB962C8B-B14F-4D97-AF65-F5344CB8AC3E}">
        <p14:creationId xmlns:p14="http://schemas.microsoft.com/office/powerpoint/2010/main" val="212199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40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7" grpId="0"/>
    </p:bldLst>
  </p:timing>
</p:sld>
</file>

<file path=ppt/theme/theme1.xml><?xml version="1.0" encoding="utf-8"?>
<a:theme xmlns:a="http://schemas.openxmlformats.org/drawingml/2006/main"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130</Words>
  <Application>Microsoft Office PowerPoint</Application>
  <PresentationFormat>‫הצגה על המסך (16:9)</PresentationFormat>
  <Paragraphs>7</Paragraphs>
  <Slides>4</Slides>
  <Notes>4</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4</vt:i4>
      </vt:variant>
    </vt:vector>
  </HeadingPairs>
  <TitlesOfParts>
    <vt:vector size="10" baseType="lpstr">
      <vt:lpstr>Arial</vt:lpstr>
      <vt:lpstr>Guttman Vilna</vt:lpstr>
      <vt:lpstr>Libre Baskerville</vt:lpstr>
      <vt:lpstr>Narkisim</vt:lpstr>
      <vt:lpstr>Roboto</vt:lpstr>
      <vt:lpstr>Generation of '27 by Slidesgo</vt:lpstr>
      <vt:lpstr>דוד בן גוריון</vt:lpstr>
      <vt:lpstr>למה בחרנו בדוד בן גוריון?</vt:lpstr>
      <vt:lpstr>תכונותיו כמנהיג</vt:lpstr>
      <vt:lpstr>תודה רבה על ההקשבה!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דוד בן גוריון</dc:title>
  <dc:creator>User</dc:creator>
  <cp:lastModifiedBy>Emma Feduleif</cp:lastModifiedBy>
  <cp:revision>9</cp:revision>
  <dcterms:modified xsi:type="dcterms:W3CDTF">2023-11-01T06:24:35Z</dcterms:modified>
</cp:coreProperties>
</file>