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B0D30-B1C7-4D40-B6BA-6158B520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5C8D2D-C213-4DEC-8CF4-2327A840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B09B7-20E4-48DD-82AD-C688A6DC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67E77-8249-4909-8396-ABC4F586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8702C-18E7-4F57-A8FD-3EBB8A4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A3102-2826-49BD-9507-A58E5C71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F77C39-E2D7-4A3D-8C32-8A287F7D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4D0B9-E665-487D-82C5-2610B800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DBA22-117E-4305-8B76-80BD3032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3BAE8-B9BC-4366-BD6A-357BA47B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4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F9E317-500C-47D1-BCB3-44965518A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E58B53-1125-4954-9585-8C42B23E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9D51F1-BA45-4BB6-A74A-5D11F50C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D9CB79-CDEF-4119-A5CA-D4BE82F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B17C4-60F7-458C-8631-31F470B6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4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7C947-2696-417D-B6C6-4D7CC45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F6E1F-6ABA-4848-A404-130C8ABE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4F1D4-1BFA-40DB-9D4D-51E53891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76FF6-C973-4D1B-B978-E7CAAAD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F0BAF-2994-491A-B7EE-8F45C621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2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D57E6-0227-41FA-ADBB-B125CA75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76434-7748-4DBA-8A1C-CDBC1C85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DD699-76D8-44AA-985C-1B2C5C14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0401D-3A6C-46E7-9162-0FB5E9B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13B9A-73E1-4D77-B247-63D20D1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F990-F44E-47F4-B884-50ADD8B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BB58B-9053-42BA-9F4F-5F12EB455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05C82-95DF-44AB-B02C-33C9C7AB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A7A21-87BE-45A7-9450-155C54A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51A95-CCFD-4041-A458-26B2FA31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245F63-30D9-4DD3-80F9-0C89D1C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2A053-4B25-4587-9902-CC6A0AB2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2F4E8-74DE-4677-8F6C-0CA39092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23DAF5-AC13-4314-97C6-B6E02150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AA7C8-AEDB-45D2-8042-BA1401AE0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312FE-2008-4ABC-9102-E14AF2B8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0B3A00-A033-4FEF-838A-9A704CA9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6C38BC-13B7-48DD-B139-74ED665F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B639FC-E3F2-4BD0-82EB-600FE9C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A1EDA-B4DA-4DFA-96C3-9483E9D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6EF53F-9711-4E27-8F2E-04C4CB1C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F8C83F-9793-445D-B8D5-03A9FF90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4670AB-11F8-4876-A610-B77A14A6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047DC3-02F2-469D-B9F5-7E56A7C8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3CC93A-4137-4027-9D79-62D3BB5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BED29C-B79D-4387-8AFD-8B492D32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77D13-E85B-4EEA-8006-B6750DA2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96731-C958-4FBF-9D09-0766049A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AE3C4-4A69-494E-8DF7-C74E96E4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F559F1-86C0-4167-BB53-1C6285A4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46CF1-8470-46CD-999B-7A22633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624C6-2506-4EAD-91E4-0B10BE3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5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3D03-45FC-45A4-8807-D8559EEF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6CE4A3-3E34-4857-9BDD-74219AC4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0FED83-E217-4DA9-A0C5-C381684D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1AE1B-7EAF-41D4-8E3C-756456D2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3FE80-745C-4BAB-90F0-E607D9B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CD43B-B195-48C6-85E7-696392C7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9D973-B7B3-4698-A50C-5D5811EE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1C3F85-5353-4DAC-B157-3197B0F2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AFF53-9235-4D3F-AA0A-B4D9E79E5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50B9-4E80-4629-B381-77A8AB3F3C1A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E65F4-BB28-4C21-AB2F-E74913E6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B3422-F0B9-44EB-978E-7656B9461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444A-B77C-4CDE-BCA0-56FB8E96D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7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33E6B-E049-436C-A50E-F81E289E6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390A91-AD87-4321-8482-511A704C8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Разработка программного продукта «Динамические массивы»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Разработал: </a:t>
            </a:r>
            <a:r>
              <a:rPr lang="ru-RU" dirty="0">
                <a:solidFill>
                  <a:srgbClr val="000000"/>
                </a:solidFill>
              </a:rPr>
              <a:t>Козейко Максим Александрович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1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25D9B-1E30-47D0-89EA-EE9FB94D6CAD}"/>
              </a:ext>
            </a:extLst>
          </p:cNvPr>
          <p:cNvSpPr txBox="1">
            <a:spLocks/>
          </p:cNvSpPr>
          <p:nvPr/>
        </p:nvSpPr>
        <p:spPr>
          <a:xfrm>
            <a:off x="3816220" y="513104"/>
            <a:ext cx="355033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5E2C5-27DF-4556-BDC9-9977D63CC3E3}"/>
              </a:ext>
            </a:extLst>
          </p:cNvPr>
          <p:cNvSpPr txBox="1">
            <a:spLocks/>
          </p:cNvSpPr>
          <p:nvPr/>
        </p:nvSpPr>
        <p:spPr>
          <a:xfrm>
            <a:off x="430695" y="1610066"/>
            <a:ext cx="1133061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На курсовое проектирование была поставлена задача, разработать программу на тему: Электронный учебный тренажёр «Динамические массивы». Цель курсового проекта заключается в знакомстве пользователя с принципами работы и методами обработки динамических массивов.</a:t>
            </a:r>
          </a:p>
          <a:p>
            <a:pPr marL="0" indent="0">
              <a:buNone/>
            </a:pPr>
            <a:r>
              <a:rPr lang="ru-RU" sz="2000" dirty="0"/>
              <a:t>Создаваемая программа будет рассчитана пользователей изучающих основы программирования. Применить данную программу смогут не только люди, изучающие основы программирования, но и просто люди, заинтересовавшиеся в данной теме.</a:t>
            </a:r>
          </a:p>
        </p:txBody>
      </p:sp>
    </p:spTree>
    <p:extLst>
      <p:ext uri="{BB962C8B-B14F-4D97-AF65-F5344CB8AC3E}">
        <p14:creationId xmlns:p14="http://schemas.microsoft.com/office/powerpoint/2010/main" val="5895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844BC-112A-45A1-9680-D00C0EC0C47D}"/>
              </a:ext>
            </a:extLst>
          </p:cNvPr>
          <p:cNvSpPr txBox="1">
            <a:spLocks/>
          </p:cNvSpPr>
          <p:nvPr/>
        </p:nvSpPr>
        <p:spPr>
          <a:xfrm>
            <a:off x="4139647" y="327991"/>
            <a:ext cx="391270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4A583-6110-4008-8601-915F44176739}"/>
              </a:ext>
            </a:extLst>
          </p:cNvPr>
          <p:cNvSpPr txBox="1">
            <a:spLocks/>
          </p:cNvSpPr>
          <p:nvPr/>
        </p:nvSpPr>
        <p:spPr>
          <a:xfrm>
            <a:off x="410816" y="1106901"/>
            <a:ext cx="11615531" cy="5423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Программный продукт «Динамические массивы» предназначен для обучения студентов и начинающих программистов основам работы с динамическими массивами. Основная цель продукта — предоставить интерактивную, визуально-наглядную и практическую платформу для изучения и закрепления знаний о динамических массивах, их свойствах, методах и применениях.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данного проекта выбрана среда Delphi 11.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setup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приложения было использовано приложение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Smart Install Maker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Визуальной составляющей приложения был использован графический редактор Adobe Photoshop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2023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создания справочной системы использовалась программа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Dr. Explain.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приложению</a:t>
            </a:r>
          </a:p>
          <a:p>
            <a:pPr marL="0" indent="0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должна иметь приятное окно заставки.</a:t>
            </a:r>
          </a:p>
          <a:p>
            <a:pPr marL="0" indent="0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предоставить подробные справочные материалы, описание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и подсказок, помогающих пользователям понять принципы работы с динамическими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массивами и функциональные возможности программы.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должны иметь общую стилистику.</a:t>
            </a:r>
          </a:p>
        </p:txBody>
      </p:sp>
    </p:spTree>
    <p:extLst>
      <p:ext uri="{BB962C8B-B14F-4D97-AF65-F5344CB8AC3E}">
        <p14:creationId xmlns:p14="http://schemas.microsoft.com/office/powerpoint/2010/main" val="343147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E7B16-CD4E-42B6-A2CE-4A3E0CDAFD74}"/>
              </a:ext>
            </a:extLst>
          </p:cNvPr>
          <p:cNvSpPr txBox="1">
            <a:spLocks/>
          </p:cNvSpPr>
          <p:nvPr/>
        </p:nvSpPr>
        <p:spPr>
          <a:xfrm>
            <a:off x="3472069" y="326368"/>
            <a:ext cx="65676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351E1-C173-444F-B117-06A67B88086B}"/>
              </a:ext>
            </a:extLst>
          </p:cNvPr>
          <p:cNvSpPr txBox="1">
            <a:spLocks/>
          </p:cNvSpPr>
          <p:nvPr/>
        </p:nvSpPr>
        <p:spPr>
          <a:xfrm>
            <a:off x="659296" y="989149"/>
            <a:ext cx="11206018" cy="54959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Организация данных</a:t>
            </a:r>
          </a:p>
          <a:p>
            <a:pPr marL="0" indent="0"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Необходимым условием при разработке данного приложения является описание организации данных, т.е. логическая и физическая структура данных в контексте среды разработки. В разрабатываемой программе будут использоваться три вида данных.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Согласно всем перечисленным требованиям и указаниям, которые были рассмотрены в разделе «Анализ задачи», было определено, чем конкретно должна заниматься разрабатываемая курсовая программа. Главной ее задачей будет являться: демонстрация работы динамических массивов, алгоритмов их обработки и сортировки. Весь данный процесс будет заключаться в следующем.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Пользовательские данные хранятся в матрице имеющей разное количество строк и столбцов. Над матрицей будут выполняться различные действия.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Описание внешнего пользовательского интерфейса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обеспечения эффективной работы пользователя нужно создать целостное приложение, охватывающее конкретную предметную область, где все компоненты будут сгруппированы по их функциональному назначению. При этом необходимо обеспечить удобный графический интерфейс.</a:t>
            </a:r>
          </a:p>
          <a:p>
            <a:pPr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540385" algn="l"/>
              </a:tabLs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4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3BD9C-18AC-421B-AA53-6E7A5BE39F24}"/>
              </a:ext>
            </a:extLst>
          </p:cNvPr>
          <p:cNvSpPr txBox="1">
            <a:spLocks/>
          </p:cNvSpPr>
          <p:nvPr/>
        </p:nvSpPr>
        <p:spPr>
          <a:xfrm>
            <a:off x="4616320" y="102231"/>
            <a:ext cx="3156080" cy="896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B7035-3F38-4525-B9FE-48E6030DD7B8}"/>
              </a:ext>
            </a:extLst>
          </p:cNvPr>
          <p:cNvSpPr txBox="1"/>
          <p:nvPr/>
        </p:nvSpPr>
        <p:spPr>
          <a:xfrm>
            <a:off x="522514" y="998377"/>
            <a:ext cx="11131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курсовой проект состоит из 6 модулей. Далее будет описано назначение каждого из них.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модулем, за которым закреплена главная форма с которой можно перейти на любую другую форму проекта, просмотреть справку о программе и справку о динамических массивах.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SplashFormUnit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модулем, который отвечает за заставку программы.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SectionsFormUnit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форму выбора раздела программы.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модулем, отвечающим за форму визуализации работы с динамическими массивами.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модулем, отвечающим за форму вывода теоретического материала.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CodeFormUnit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модулем, отвечающим за форму вывода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78870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05169-8CC3-42C3-9BDF-BDE27F3F68B2}"/>
              </a:ext>
            </a:extLst>
          </p:cNvPr>
          <p:cNvSpPr txBox="1">
            <a:spLocks/>
          </p:cNvSpPr>
          <p:nvPr/>
        </p:nvSpPr>
        <p:spPr>
          <a:xfrm>
            <a:off x="4238429" y="354563"/>
            <a:ext cx="3715139" cy="7518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84EFA-05CF-48A0-85DA-BCACD4275CD8}"/>
              </a:ext>
            </a:extLst>
          </p:cNvPr>
          <p:cNvSpPr txBox="1">
            <a:spLocks/>
          </p:cNvSpPr>
          <p:nvPr/>
        </p:nvSpPr>
        <p:spPr>
          <a:xfrm>
            <a:off x="838199" y="14002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40000">
              <a:lnSpc>
                <a:spcPts val="27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данной программы мы активно устраняли возникающие ошибки и недоработки. После завершения этапа написания кода мы провели тщательное функциональное тестирование. Это тестирование гарантировало, что все элементы программы работают корректно в автономном режиме.</a:t>
            </a:r>
          </a:p>
          <a:p>
            <a:pPr marL="0" indent="540000">
              <a:lnSpc>
                <a:spcPts val="27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результатах тестирования представлен в таблице 4</a:t>
            </a:r>
          </a:p>
        </p:txBody>
      </p:sp>
    </p:spTree>
    <p:extLst>
      <p:ext uri="{BB962C8B-B14F-4D97-AF65-F5344CB8AC3E}">
        <p14:creationId xmlns:p14="http://schemas.microsoft.com/office/powerpoint/2010/main" val="22702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6D89C-3F6D-4870-825D-AE119EFC14AA}"/>
              </a:ext>
            </a:extLst>
          </p:cNvPr>
          <p:cNvSpPr txBox="1">
            <a:spLocks/>
          </p:cNvSpPr>
          <p:nvPr/>
        </p:nvSpPr>
        <p:spPr>
          <a:xfrm>
            <a:off x="4238429" y="354563"/>
            <a:ext cx="3715139" cy="7518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4A0EA-EADD-4539-9756-CE4B46A00C9B}"/>
              </a:ext>
            </a:extLst>
          </p:cNvPr>
          <p:cNvSpPr txBox="1">
            <a:spLocks/>
          </p:cNvSpPr>
          <p:nvPr/>
        </p:nvSpPr>
        <p:spPr>
          <a:xfrm>
            <a:off x="213048" y="1035908"/>
            <a:ext cx="11178309" cy="5250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сведения о программном продукте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Цель данного проекта заключается в знакомстве начинающих программистов с такой структурой данных как динамические массивы.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Инсталляция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установить программу необходимо запустить файл Установщик.exe. Появится окно установки приложения «Динамические массивы»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Затем достаточно следовать приведенной инструкции установки приложения.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программы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Данную программу можно запустить различными способами. Первым из них является запуск с помощью ярлыка на рабочем столе. Необходимо дважды щелкнуть левой кнопкой мыши на ярлыке с названием «Динамические массивы».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Вторым способом является запуск из каталога, в который устанавливалось приложение (по умолчанию C:\Program Files (x86)\ Козейко\Динамические массивы).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системы справочной информации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Справочную информацию можно открыть нажатием на кнопку в главном меню.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546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B560C-D56E-453A-8C1A-446C7DF57168}"/>
              </a:ext>
            </a:extLst>
          </p:cNvPr>
          <p:cNvSpPr txBox="1">
            <a:spLocks/>
          </p:cNvSpPr>
          <p:nvPr/>
        </p:nvSpPr>
        <p:spPr>
          <a:xfrm>
            <a:off x="4495021" y="158621"/>
            <a:ext cx="3874537" cy="8864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E11A7-248E-4885-B1D3-9B9EAC200BA9}"/>
              </a:ext>
            </a:extLst>
          </p:cNvPr>
          <p:cNvSpPr txBox="1"/>
          <p:nvPr/>
        </p:nvSpPr>
        <p:spPr>
          <a:xfrm>
            <a:off x="317241" y="1203649"/>
            <a:ext cx="11709918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ts val="2700"/>
              </a:lnSpc>
            </a:pPr>
            <a:r>
              <a:rPr lang="ru-RU" dirty="0"/>
              <a:t>В ходе данного курсового проекта была выполнена разработка программного продукта, предназначенного для обучения студентов и начинающих программистов основам работы с динамическими массивами. Проект предоставляет интерактивную платформу, которая визуализирует процессы создания, модификации и управления динамическими массивами, тем самым облегчая понимание этих концепций.</a:t>
            </a:r>
          </a:p>
          <a:p>
            <a:pPr indent="540000">
              <a:lnSpc>
                <a:spcPts val="2700"/>
              </a:lnSpc>
            </a:pPr>
            <a:r>
              <a:rPr lang="ru-RU" dirty="0"/>
              <a:t>Основные задачи, которые автоматизирует данное приложение, включают создание массивов различных типов данных, автоматическое изменение их размера, добавление и удаление элементов, а также сортировку и поиск данных в массивах. Особое внимание было уделено интерфейсу программы, чтобы он был интуитивно понятным и удобным для пользователей, независимо от их опыта работы с программированием.</a:t>
            </a:r>
          </a:p>
          <a:p>
            <a:pPr indent="540000">
              <a:lnSpc>
                <a:spcPts val="2700"/>
              </a:lnSpc>
            </a:pPr>
            <a:r>
              <a:rPr lang="ru-RU" dirty="0"/>
              <a:t>Таким образом, данный курсовой проект представляет собой ценный вклад в образовательные ресурсы по программированию, предлагая эффективный и доступный способ изучения и практики работы с динамическими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3181511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781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Курсовой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проект</dc:title>
  <dc:creator>Максим Козейко</dc:creator>
  <cp:lastModifiedBy>Максим Козейко</cp:lastModifiedBy>
  <cp:revision>9</cp:revision>
  <dcterms:created xsi:type="dcterms:W3CDTF">2024-06-24T16:21:31Z</dcterms:created>
  <dcterms:modified xsi:type="dcterms:W3CDTF">2024-06-24T19:29:04Z</dcterms:modified>
</cp:coreProperties>
</file>