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E0E96-58D2-4E0D-92CC-9DF90B510ABB}" v="33" dt="2023-05-10T18:46:54.240"/>
    <p1510:client id="{43BAC0A7-7322-415B-BF11-66EB61054FC3}" v="270" dt="2023-05-22T15:45:2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0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41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7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2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439D7796-C357-4D38-9521-5B1316E81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1" y="10"/>
            <a:ext cx="12191980" cy="68450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ru-RU" dirty="0"/>
              <a:t>Проект - криптобиржа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ru-RU" dirty="0"/>
              <a:t>Проект команды "ufs-22-11"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089CC-9CB5-9F8A-9F7F-8F1CC09B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D1542C-BA96-0475-132D-56CAEC61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" y="-2403"/>
            <a:ext cx="5841247" cy="3140021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552B0D-6654-08DA-7860-11C58EBC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27" y="-2023"/>
            <a:ext cx="6346556" cy="6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7C11A-F63E-7D6D-4E54-2097897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380" y="3113258"/>
            <a:ext cx="8500657" cy="103890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2B99B-B591-91C1-93E0-38682907924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8023" y="307383"/>
            <a:ext cx="985289" cy="174553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0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A655C-B2BD-925E-B00D-68F0C712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D92FC-8F34-7CCB-D5FD-8F2F4144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Её нет</a:t>
            </a:r>
          </a:p>
        </p:txBody>
      </p:sp>
    </p:spTree>
    <p:extLst>
      <p:ext uri="{BB962C8B-B14F-4D97-AF65-F5344CB8AC3E}">
        <p14:creationId xmlns:p14="http://schemas.microsoft.com/office/powerpoint/2010/main" val="183269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7C513-A234-9CBB-3F43-3997C275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Путь юзера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6CC9F-9470-291A-5827-6504D3DB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EAA83-23D5-C715-8D33-3FEA3DA3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020CF-BBB7-8E2E-3186-E28C27CE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E6F47-53C4-00E0-2834-54B19B26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Дизайн/прототип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6F43B87-5678-3DE4-6C6B-D167567E1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32" y="1197964"/>
            <a:ext cx="11090249" cy="5538666"/>
          </a:xfrm>
        </p:spPr>
      </p:pic>
    </p:spTree>
    <p:extLst>
      <p:ext uri="{BB962C8B-B14F-4D97-AF65-F5344CB8AC3E}">
        <p14:creationId xmlns:p14="http://schemas.microsoft.com/office/powerpoint/2010/main" val="29568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7BCE6-FB3B-21A7-BC22-135893E8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, визитная карточ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579D88B-96F1-C25E-EC44-6C18CB146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0" y="-607"/>
            <a:ext cx="7395688" cy="3665956"/>
          </a:xfr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A42C10F-B428-2B5C-C550-7C9B026E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26" y="3190008"/>
            <a:ext cx="7405606" cy="36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79C86-6CD7-943F-BF6C-25F56199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20F0E95-2336-93AD-7BBC-4DFE94485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83" y="787223"/>
            <a:ext cx="11019933" cy="5474091"/>
          </a:xfrm>
        </p:spPr>
      </p:pic>
    </p:spTree>
    <p:extLst>
      <p:ext uri="{BB962C8B-B14F-4D97-AF65-F5344CB8AC3E}">
        <p14:creationId xmlns:p14="http://schemas.microsoft.com/office/powerpoint/2010/main" val="7207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ACC1E-0D00-B3AA-F0A4-EBCF19FB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2" y="1454964"/>
            <a:ext cx="6261917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Примеры кода</a:t>
            </a:r>
          </a:p>
        </p:txBody>
      </p:sp>
      <p:pic>
        <p:nvPicPr>
          <p:cNvPr id="5" name="Picture 4" descr="Вопросительный знак на зеленом пастельном фоне">
            <a:extLst>
              <a:ext uri="{FF2B5EF4-FFF2-40B4-BE49-F238E27FC236}">
                <a16:creationId xmlns:a16="http://schemas.microsoft.com/office/drawing/2014/main" id="{4A94A06A-9C08-6E9E-9A60-492E6358D4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837" r="4479" b="4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7C381-3A14-B152-A4F1-B73062AE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B2D0ED-F3D2-B2F8-C115-5C0C8213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9" y="63969"/>
            <a:ext cx="6001257" cy="4466700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F841F7-A2F4-B908-D6AE-E8EBEEB3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10" y="-3259"/>
            <a:ext cx="6191572" cy="67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Проект - криптобиржа</vt:lpstr>
      <vt:lpstr>Схема базы данных</vt:lpstr>
      <vt:lpstr>Путь юзера</vt:lpstr>
      <vt:lpstr>Задачи в команде</vt:lpstr>
      <vt:lpstr>Дизайн/прототип </vt:lpstr>
      <vt:lpstr>Презентация PowerPoint</vt:lpstr>
      <vt:lpstr>Презентация PowerPoint</vt:lpstr>
      <vt:lpstr>Примеры кода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79</cp:revision>
  <dcterms:created xsi:type="dcterms:W3CDTF">2023-05-10T16:58:47Z</dcterms:created>
  <dcterms:modified xsi:type="dcterms:W3CDTF">2023-05-22T15:46:35Z</dcterms:modified>
</cp:coreProperties>
</file>