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67C464-2C2E-94C4-AEAD-4CD9D6EBD3C2}" v="41" dt="2024-12-07T18:47:28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4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3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8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8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4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8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6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3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7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6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6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8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18051F-0BA4-4C80-832C-1845011B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Шах и мат на шахматной доске">
            <a:extLst>
              <a:ext uri="{FF2B5EF4-FFF2-40B4-BE49-F238E27FC236}">
                <a16:creationId xmlns:a16="http://schemas.microsoft.com/office/drawing/2014/main" id="{D9B619F8-47FC-9E84-98A7-E7A01A0048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294" r="-2" b="-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961205" y="-372795"/>
            <a:ext cx="6857999" cy="7603591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43699" y="952500"/>
            <a:ext cx="4854071" cy="3893582"/>
          </a:xfrm>
        </p:spPr>
        <p:txBody>
          <a:bodyPr>
            <a:normAutofit/>
          </a:bodyPr>
          <a:lstStyle/>
          <a:p>
            <a:pPr algn="r"/>
            <a:r>
              <a:rPr lang="ru-RU">
                <a:solidFill>
                  <a:srgbClr val="FFFFFF"/>
                </a:solidFill>
                <a:ea typeface="+mj-lt"/>
                <a:cs typeface="+mj-lt"/>
              </a:rPr>
              <a:t>Проект: Шахматы Онлайн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43699" y="4846083"/>
            <a:ext cx="4872618" cy="1211818"/>
          </a:xfrm>
        </p:spPr>
        <p:txBody>
          <a:bodyPr anchor="b">
            <a:normAutofit/>
          </a:bodyPr>
          <a:lstStyle/>
          <a:p>
            <a:pPr algn="r"/>
            <a:endParaRPr lang="ru-RU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1D5B2-03B0-3210-64CA-916C27BB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Описание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27D861-D7EC-4CEF-F9AF-9C98AC2F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Данное приложение представляет собой шахматный онлайн-клиент, который позволяет пользователям играть в шахматы через интернет в реальном времени. Проект разработан с использованием </a:t>
            </a:r>
            <a:r>
              <a:rPr lang="ru-RU" dirty="0" err="1">
                <a:ea typeface="+mn-lt"/>
                <a:cs typeface="+mn-lt"/>
              </a:rPr>
              <a:t>FastAPI</a:t>
            </a:r>
            <a:r>
              <a:rPr lang="ru-RU" dirty="0">
                <a:ea typeface="+mn-lt"/>
                <a:cs typeface="+mn-lt"/>
              </a:rPr>
              <a:t> для серверной части, PyQt6 для пользовательского интерфейса и других библиотек для обеспечения функциональности.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00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459AC-6017-7211-243D-DEE1980A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Основные функции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0285EF-3458-4BA8-575E-9148B8E25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Регистрация пользователей:</a:t>
            </a:r>
          </a:p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Пользователи могут создать аккаунт и войти в систему для сохранения прогресса игры и личных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68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E7ED4-ABA7-E15A-1F43-C7B191D6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Онлайн-игры с другими пользователями: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FD1AF6-E8C5-818D-A9F5-2EACE361B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Подключение и игра с соперниками через интернет. Взаимодействие с сервером для обмена ходами и статусами игры.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777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7F034-FB84-ED95-8926-7E39BB8D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Игровая доска: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C8EDBC-5873-43FC-1385-27E6DEDC3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Реализован удобный интерфейс для отображения шахматной доски с возможностью перемещения фигур и отображения текущего состояния игры.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34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6CEFF-6E92-CC20-DE1F-E9ED4334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Проверка ходов и правил игры: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B94A65-2C79-4AF1-A6B0-7782D4DD9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Встроенная логика для проверки правильности ходов и соблюдения шахматных правил (например, рокировка, шах и мат и </a:t>
            </a:r>
            <a:r>
              <a:rPr lang="ru-RU" dirty="0" err="1">
                <a:ea typeface="+mn-lt"/>
                <a:cs typeface="+mn-lt"/>
              </a:rPr>
              <a:t>т.д</a:t>
            </a:r>
            <a:r>
              <a:rPr lang="ru-RU" dirty="0">
                <a:ea typeface="+mn-lt"/>
                <a:cs typeface="+mn-lt"/>
              </a:rPr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16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029DF-5C57-BEEA-604F-90802A53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Асинхронная база данных на </a:t>
            </a:r>
            <a:r>
              <a:rPr lang="ru-RU" dirty="0" err="1">
                <a:ea typeface="+mj-lt"/>
                <a:cs typeface="+mj-lt"/>
              </a:rPr>
              <a:t>aiosqlite</a:t>
            </a:r>
            <a:r>
              <a:rPr lang="ru-RU" dirty="0">
                <a:ea typeface="+mj-lt"/>
                <a:cs typeface="+mj-lt"/>
              </a:rPr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DBED31-E869-3FF5-1A19-49D3AF4B2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На серверной части используется асинхронная база данных на базе </a:t>
            </a:r>
            <a:r>
              <a:rPr lang="ru-RU" dirty="0" err="1">
                <a:ea typeface="+mn-lt"/>
                <a:cs typeface="+mn-lt"/>
              </a:rPr>
              <a:t>aiosqlite</a:t>
            </a:r>
            <a:r>
              <a:rPr lang="ru-RU" dirty="0">
                <a:ea typeface="+mn-lt"/>
                <a:cs typeface="+mn-lt"/>
              </a:rPr>
              <a:t>, что позволяет эффективно обрабатывать запросы к базе данных без блокировки основного потока приложения. Это гарантирует высокую производительность и отзывчивость сервера, даже при большом количестве одновременных пользователей.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0731366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TribuneVTI</vt:lpstr>
      <vt:lpstr>Проект: Шахматы Онлайн</vt:lpstr>
      <vt:lpstr>Описание</vt:lpstr>
      <vt:lpstr>Основные функции</vt:lpstr>
      <vt:lpstr>Онлайн-игры с другими пользователями:</vt:lpstr>
      <vt:lpstr>Игровая доска:</vt:lpstr>
      <vt:lpstr>Проверка ходов и правил игры:</vt:lpstr>
      <vt:lpstr>Асинхронная база данных на aiosqlite: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24</cp:revision>
  <dcterms:created xsi:type="dcterms:W3CDTF">2024-12-07T18:41:37Z</dcterms:created>
  <dcterms:modified xsi:type="dcterms:W3CDTF">2024-12-07T18:47:42Z</dcterms:modified>
</cp:coreProperties>
</file>