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3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1" clrIdx="0">
    <p:extLst>
      <p:ext uri="{19B8F6BF-5375-455C-9EA6-DF929625EA0E}">
        <p15:presenceInfo xmlns:p15="http://schemas.microsoft.com/office/powerpoint/2012/main" userId="96485964be3769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DA4B8-F1EA-4AA4-A496-21B24B81F775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86154-0542-46D4-9E5C-A4608C6C6F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41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86154-0542-46D4-9E5C-A4608C6C6F4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872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85B9-0D94-431E-801D-EED9B18D728D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887-5108-4B49-911A-3154C3CC3D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77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85B9-0D94-431E-801D-EED9B18D728D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887-5108-4B49-911A-3154C3CC3D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79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85B9-0D94-431E-801D-EED9B18D728D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887-5108-4B49-911A-3154C3CC3D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84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85B9-0D94-431E-801D-EED9B18D728D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887-5108-4B49-911A-3154C3CC3D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9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85B9-0D94-431E-801D-EED9B18D728D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887-5108-4B49-911A-3154C3CC3D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49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85B9-0D94-431E-801D-EED9B18D728D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887-5108-4B49-911A-3154C3CC3D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23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85B9-0D94-431E-801D-EED9B18D728D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887-5108-4B49-911A-3154C3CC3D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37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85B9-0D94-431E-801D-EED9B18D728D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887-5108-4B49-911A-3154C3CC3D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83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85B9-0D94-431E-801D-EED9B18D728D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887-5108-4B49-911A-3154C3CC3D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69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85B9-0D94-431E-801D-EED9B18D728D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887-5108-4B49-911A-3154C3CC3D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49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85B9-0D94-431E-801D-EED9B18D728D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887-5108-4B49-911A-3154C3CC3D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39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085B9-0D94-431E-801D-EED9B18D728D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00887-5108-4B49-911A-3154C3CC3D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59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80444"/>
            <a:ext cx="1219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i="1" dirty="0">
                <a:solidFill>
                  <a:schemeClr val="bg1"/>
                </a:solidFill>
              </a:rPr>
              <a:t>Творческий проект </a:t>
            </a:r>
          </a:p>
          <a:p>
            <a:pPr algn="ctr"/>
            <a:r>
              <a:rPr lang="en-US" sz="4800" i="1" dirty="0">
                <a:solidFill>
                  <a:schemeClr val="bg1"/>
                </a:solidFill>
              </a:rPr>
              <a:t>“</a:t>
            </a:r>
            <a:r>
              <a:rPr lang="ru-RU" sz="4800" i="1" dirty="0">
                <a:solidFill>
                  <a:schemeClr val="bg1"/>
                </a:solidFill>
              </a:rPr>
              <a:t>Создание консольной игры морской бой</a:t>
            </a:r>
            <a:r>
              <a:rPr lang="en-US" sz="4800" i="1" dirty="0">
                <a:solidFill>
                  <a:schemeClr val="bg1"/>
                </a:solidFill>
              </a:rPr>
              <a:t>”</a:t>
            </a:r>
            <a:endParaRPr lang="ru-RU" sz="4800" i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49490" y="4308763"/>
            <a:ext cx="4599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>
                <a:solidFill>
                  <a:schemeClr val="bg1"/>
                </a:solidFill>
              </a:rPr>
              <a:t>Выполнил</a:t>
            </a:r>
          </a:p>
          <a:p>
            <a:r>
              <a:rPr lang="ru-RU" sz="2400" i="1" dirty="0">
                <a:solidFill>
                  <a:schemeClr val="bg1"/>
                </a:solidFill>
              </a:rPr>
              <a:t>Ученик ЮФУ </a:t>
            </a:r>
            <a:r>
              <a:rPr lang="en-US" sz="2400" i="1" dirty="0">
                <a:solidFill>
                  <a:schemeClr val="bg1"/>
                </a:solidFill>
              </a:rPr>
              <a:t>”</a:t>
            </a:r>
            <a:r>
              <a:rPr lang="ru-RU" sz="2400" i="1" dirty="0">
                <a:solidFill>
                  <a:schemeClr val="bg1"/>
                </a:solidFill>
              </a:rPr>
              <a:t>Школа</a:t>
            </a:r>
            <a:r>
              <a:rPr lang="en-US" sz="2400" i="1" dirty="0">
                <a:solidFill>
                  <a:schemeClr val="bg1"/>
                </a:solidFill>
              </a:rPr>
              <a:t>::</a:t>
            </a:r>
            <a:r>
              <a:rPr lang="ru-RU" sz="2400" i="1" dirty="0">
                <a:solidFill>
                  <a:schemeClr val="bg1"/>
                </a:solidFill>
              </a:rPr>
              <a:t>Кода</a:t>
            </a:r>
            <a:r>
              <a:rPr lang="en-US" sz="2400" i="1" dirty="0">
                <a:solidFill>
                  <a:schemeClr val="bg1"/>
                </a:solidFill>
              </a:rPr>
              <a:t>”</a:t>
            </a:r>
            <a:endParaRPr lang="ru-RU" sz="2400" i="1" dirty="0">
              <a:solidFill>
                <a:schemeClr val="bg1"/>
              </a:solidFill>
            </a:endParaRPr>
          </a:p>
          <a:p>
            <a:r>
              <a:rPr lang="ru-RU" sz="2400" i="1" dirty="0">
                <a:solidFill>
                  <a:schemeClr val="bg1"/>
                </a:solidFill>
              </a:rPr>
              <a:t>Котелевец Максим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02726" y="5915891"/>
            <a:ext cx="3186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>
                <a:solidFill>
                  <a:schemeClr val="bg1"/>
                </a:solidFill>
              </a:rPr>
              <a:t>Таганрог 202</a:t>
            </a:r>
            <a:r>
              <a:rPr lang="en-US" sz="2400" i="1" dirty="0">
                <a:solidFill>
                  <a:schemeClr val="bg1"/>
                </a:solidFill>
              </a:rPr>
              <a:t>3</a:t>
            </a:r>
            <a:endParaRPr lang="ru-RU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9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846"/>
            <a:ext cx="12297508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19245" y="287854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О проекте</a:t>
            </a:r>
          </a:p>
          <a:p>
            <a:pPr algn="ctr"/>
            <a:r>
              <a:rPr lang="ru-RU" dirty="0">
                <a:solidFill>
                  <a:schemeClr val="bg1"/>
                </a:solidFill>
              </a:rPr>
              <a:t>Что за проект?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772" y="1037373"/>
            <a:ext cx="1172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F5440E6-D2CE-4F7F-A43A-555E9ED6D8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83" y="942743"/>
            <a:ext cx="1644911" cy="19942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910EC1F-2E8D-42DB-BCF3-7F18A21202F2}"/>
              </a:ext>
            </a:extLst>
          </p:cNvPr>
          <p:cNvSpPr txBox="1"/>
          <p:nvPr/>
        </p:nvSpPr>
        <p:spPr>
          <a:xfrm>
            <a:off x="234732" y="2936976"/>
            <a:ext cx="2756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Сначала игроку предлагается расставить свои корабли,</a:t>
            </a:r>
          </a:p>
          <a:p>
            <a:r>
              <a:rPr lang="ru-RU" dirty="0">
                <a:solidFill>
                  <a:schemeClr val="bg1"/>
                </a:solidFill>
              </a:rPr>
              <a:t>передвигая корабль клавишами </a:t>
            </a:r>
            <a:r>
              <a:rPr lang="en-US" dirty="0">
                <a:solidFill>
                  <a:schemeClr val="bg1"/>
                </a:solidFill>
              </a:rPr>
              <a:t>w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, s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, a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, 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, 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BF0DC09E-5D4A-44BA-85E7-3ABB54FEEE67}"/>
              </a:ext>
            </a:extLst>
          </p:cNvPr>
          <p:cNvSpPr/>
          <p:nvPr/>
        </p:nvSpPr>
        <p:spPr>
          <a:xfrm>
            <a:off x="2112264" y="1693967"/>
            <a:ext cx="987552" cy="59302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8B65365-F6A1-4297-9DF0-59381BCE0C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886" y="661883"/>
            <a:ext cx="1349115" cy="3429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094C178-A489-4755-9736-1A143C0DDD79}"/>
              </a:ext>
            </a:extLst>
          </p:cNvPr>
          <p:cNvSpPr txBox="1"/>
          <p:nvPr/>
        </p:nvSpPr>
        <p:spPr>
          <a:xfrm>
            <a:off x="3226133" y="4135628"/>
            <a:ext cx="25345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После расстановки всех кораблей поочерёдно стреляют, но соперники знают где расположены только свои корабли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8F0BA211-E557-4404-841B-ACDF76D3E4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650" y="921430"/>
            <a:ext cx="1245818" cy="3169453"/>
          </a:xfrm>
          <a:prstGeom prst="rect">
            <a:avLst/>
          </a:prstGeom>
        </p:spPr>
      </p:pic>
      <p:sp>
        <p:nvSpPr>
          <p:cNvPr id="22" name="Стрелка: вправо 21">
            <a:extLst>
              <a:ext uri="{FF2B5EF4-FFF2-40B4-BE49-F238E27FC236}">
                <a16:creationId xmlns:a16="http://schemas.microsoft.com/office/drawing/2014/main" id="{4564F786-6B0E-4FBE-BBC1-7BE0331B30FE}"/>
              </a:ext>
            </a:extLst>
          </p:cNvPr>
          <p:cNvSpPr/>
          <p:nvPr/>
        </p:nvSpPr>
        <p:spPr>
          <a:xfrm>
            <a:off x="4915486" y="1728750"/>
            <a:ext cx="1349115" cy="6949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29726F-3A9F-4867-B946-4FB8E8CA92C4}"/>
              </a:ext>
            </a:extLst>
          </p:cNvPr>
          <p:cNvSpPr txBox="1"/>
          <p:nvPr/>
        </p:nvSpPr>
        <p:spPr>
          <a:xfrm>
            <a:off x="6473952" y="4194072"/>
            <a:ext cx="3182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После окончания игры вас поздравляют  или с Победой ,  или с Проигрышем</a:t>
            </a:r>
          </a:p>
        </p:txBody>
      </p:sp>
    </p:spTree>
    <p:extLst>
      <p:ext uri="{BB962C8B-B14F-4D97-AF65-F5344CB8AC3E}">
        <p14:creationId xmlns:p14="http://schemas.microsoft.com/office/powerpoint/2010/main" val="366574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3695" y="113121"/>
            <a:ext cx="11915480" cy="2153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Почему я выбрал именно этот проект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2491C4-9BDF-CC00-290E-E7ECA68519D1}"/>
              </a:ext>
            </a:extLst>
          </p:cNvPr>
          <p:cNvSpPr txBox="1"/>
          <p:nvPr/>
        </p:nvSpPr>
        <p:spPr>
          <a:xfrm>
            <a:off x="473044" y="2185146"/>
            <a:ext cx="39973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 увидел, что этот проект можно улучшать много раз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после каждого улучшения, ты увидишь , что ещё можно добавить или улучшить , каждый раз их всё больше и больше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B803480-EA37-4F45-8394-09670EDE95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513" y="2379731"/>
            <a:ext cx="6363662" cy="357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8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9745" y="0"/>
            <a:ext cx="82850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Стек </a:t>
            </a:r>
            <a:r>
              <a:rPr lang="ru-RU" sz="6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технологий</a:t>
            </a:r>
            <a:endParaRPr lang="ru-RU" sz="6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8353" y="1384995"/>
            <a:ext cx="4613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rgbClr val="00B0F0"/>
                </a:solidFill>
              </a:rPr>
              <a:t>Vector</a:t>
            </a:r>
            <a:endParaRPr lang="ru-RU" sz="5400" i="1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15518" y="138425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>
                <a:solidFill>
                  <a:srgbClr val="92D050"/>
                </a:solidFill>
              </a:rPr>
              <a:t>String</a:t>
            </a:r>
            <a:endParaRPr lang="ru-RU" sz="5400" i="1" dirty="0">
              <a:solidFill>
                <a:srgbClr val="92D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29584" y="4207427"/>
            <a:ext cx="4613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rgbClr val="00B0F0"/>
                </a:solidFill>
              </a:rPr>
              <a:t>conio.h</a:t>
            </a:r>
            <a:endParaRPr lang="ru-RU" sz="5400" i="1" dirty="0">
              <a:solidFill>
                <a:srgbClr val="00B0F0"/>
              </a:solidFill>
            </a:endParaRPr>
          </a:p>
        </p:txBody>
      </p:sp>
      <p:sp>
        <p:nvSpPr>
          <p:cNvPr id="13" name="Плюс 12"/>
          <p:cNvSpPr/>
          <p:nvPr/>
        </p:nvSpPr>
        <p:spPr>
          <a:xfrm>
            <a:off x="1884343" y="3068597"/>
            <a:ext cx="914400" cy="914400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2"/>
              </a:solidFill>
            </a:endParaRPr>
          </a:p>
        </p:txBody>
      </p:sp>
      <p:sp>
        <p:nvSpPr>
          <p:cNvPr id="14" name="Двойные фигурные скобки 13"/>
          <p:cNvSpPr/>
          <p:nvPr/>
        </p:nvSpPr>
        <p:spPr>
          <a:xfrm>
            <a:off x="5213614" y="1259277"/>
            <a:ext cx="7887855" cy="4655140"/>
          </a:xfrm>
          <a:prstGeom prst="bracePair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люс 1"/>
          <p:cNvSpPr/>
          <p:nvPr/>
        </p:nvSpPr>
        <p:spPr>
          <a:xfrm>
            <a:off x="3860823" y="3174778"/>
            <a:ext cx="762195" cy="702039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94BC274-1D88-4A57-AEB5-0743970733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9469" y="2365026"/>
            <a:ext cx="3665462" cy="244364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3CA04A6-C841-4D76-8859-5AA68FE636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042" y="2957194"/>
            <a:ext cx="1819530" cy="113720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C9F4524-9B12-4FA2-8771-CCFC12541A82}"/>
              </a:ext>
            </a:extLst>
          </p:cNvPr>
          <p:cNvSpPr txBox="1"/>
          <p:nvPr/>
        </p:nvSpPr>
        <p:spPr>
          <a:xfrm>
            <a:off x="6262254" y="2778423"/>
            <a:ext cx="33482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solidFill>
                  <a:schemeClr val="accent2"/>
                </a:solidFill>
              </a:rPr>
              <a:t>Windows.h</a:t>
            </a:r>
            <a:endParaRPr lang="ru-R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22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 animBg="1"/>
      <p:bldP spid="14" grpId="0" animBg="1"/>
      <p:bldP spid="2" grpId="0" animBg="1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03763" y="1731818"/>
            <a:ext cx="73844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i="1" dirty="0">
                <a:solidFill>
                  <a:schemeClr val="bg1"/>
                </a:solidFill>
              </a:rPr>
              <a:t>Перейдём к демонстрации проекта!</a:t>
            </a:r>
          </a:p>
        </p:txBody>
      </p:sp>
    </p:spTree>
    <p:extLst>
      <p:ext uri="{BB962C8B-B14F-4D97-AF65-F5344CB8AC3E}">
        <p14:creationId xmlns:p14="http://schemas.microsoft.com/office/powerpoint/2010/main" val="319373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130</Words>
  <Application>Microsoft Office PowerPoint</Application>
  <PresentationFormat>Широкоэкранный</PresentationFormat>
  <Paragraphs>22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Максим Котелевец</cp:lastModifiedBy>
  <cp:revision>34</cp:revision>
  <dcterms:created xsi:type="dcterms:W3CDTF">2022-05-15T12:04:22Z</dcterms:created>
  <dcterms:modified xsi:type="dcterms:W3CDTF">2023-05-29T12:56:19Z</dcterms:modified>
</cp:coreProperties>
</file>