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96485964be3769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DA4B8-F1EA-4AA4-A496-21B24B81F775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6154-0542-46D4-9E5C-A4608C6C6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86154-0542-46D4-9E5C-A4608C6C6F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7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9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85B9-0D94-431E-801D-EED9B18D728D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91" y="686444"/>
            <a:ext cx="11637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>
                <a:solidFill>
                  <a:schemeClr val="bg1"/>
                </a:solidFill>
              </a:rPr>
              <a:t>Творческий проект </a:t>
            </a:r>
            <a:r>
              <a:rPr lang="en-US" sz="4800" i="1" dirty="0">
                <a:solidFill>
                  <a:schemeClr val="bg1"/>
                </a:solidFill>
              </a:rPr>
              <a:t>“</a:t>
            </a:r>
            <a:r>
              <a:rPr lang="ru-RU" sz="4800" i="1" dirty="0">
                <a:solidFill>
                  <a:schemeClr val="bg1"/>
                </a:solidFill>
              </a:rPr>
              <a:t>Игра морской бой</a:t>
            </a:r>
            <a:r>
              <a:rPr lang="en-US" sz="4800" i="1" dirty="0">
                <a:solidFill>
                  <a:schemeClr val="bg1"/>
                </a:solidFill>
              </a:rPr>
              <a:t>”</a:t>
            </a:r>
            <a:endParaRPr lang="ru-RU" sz="4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490" y="4308763"/>
            <a:ext cx="459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Выполнил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Ученик ОУ </a:t>
            </a:r>
            <a:r>
              <a:rPr lang="en-US" sz="2400" i="1" dirty="0">
                <a:solidFill>
                  <a:schemeClr val="bg1"/>
                </a:solidFill>
              </a:rPr>
              <a:t>”</a:t>
            </a:r>
            <a:r>
              <a:rPr lang="ru-RU" sz="2400" i="1" dirty="0">
                <a:solidFill>
                  <a:schemeClr val="bg1"/>
                </a:solidFill>
              </a:rPr>
              <a:t>Школа</a:t>
            </a:r>
            <a:r>
              <a:rPr lang="en-US" sz="2400" i="1" dirty="0">
                <a:solidFill>
                  <a:schemeClr val="bg1"/>
                </a:solidFill>
              </a:rPr>
              <a:t>::</a:t>
            </a:r>
            <a:r>
              <a:rPr lang="ru-RU" sz="2400" i="1" dirty="0">
                <a:solidFill>
                  <a:schemeClr val="bg1"/>
                </a:solidFill>
              </a:rPr>
              <a:t>Кода</a:t>
            </a:r>
            <a:r>
              <a:rPr lang="en-US" sz="2400" i="1" dirty="0">
                <a:solidFill>
                  <a:schemeClr val="bg1"/>
                </a:solidFill>
              </a:rPr>
              <a:t>”</a:t>
            </a:r>
            <a:endParaRPr lang="ru-RU" sz="2400" i="1" dirty="0">
              <a:solidFill>
                <a:schemeClr val="bg1"/>
              </a:solidFill>
            </a:endParaRPr>
          </a:p>
          <a:p>
            <a:r>
              <a:rPr lang="ru-RU" sz="2400" i="1" dirty="0" err="1">
                <a:solidFill>
                  <a:schemeClr val="bg1"/>
                </a:solidFill>
              </a:rPr>
              <a:t>Котелевец</a:t>
            </a:r>
            <a:r>
              <a:rPr lang="ru-RU" sz="2400" i="1" dirty="0">
                <a:solidFill>
                  <a:schemeClr val="bg1"/>
                </a:solidFill>
              </a:rPr>
              <a:t> Максим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26" y="5915891"/>
            <a:ext cx="318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</a:rPr>
              <a:t>Таганрог 2023</a:t>
            </a:r>
          </a:p>
        </p:txBody>
      </p:sp>
    </p:spTree>
    <p:extLst>
      <p:ext uri="{BB962C8B-B14F-4D97-AF65-F5344CB8AC3E}">
        <p14:creationId xmlns:p14="http://schemas.microsoft.com/office/powerpoint/2010/main" val="30109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08" y="0"/>
            <a:ext cx="1229750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19245" y="28785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 проекте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Что за проект?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0145FC-E788-44C3-B0FB-1B3697F05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86" y="2070629"/>
            <a:ext cx="1971950" cy="46202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DEBBCD-0D9D-4C7F-86AC-71FB5776F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4" y="3112710"/>
            <a:ext cx="1924319" cy="20100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B032864-E20D-4B28-A811-53504A625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21" y="2070629"/>
            <a:ext cx="2000529" cy="46297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828CB07-D197-43C4-88A2-047E52B25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73" y="2138934"/>
            <a:ext cx="3324689" cy="4553585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ECDE3D7-5099-4F25-8861-F8E814700E25}"/>
              </a:ext>
            </a:extLst>
          </p:cNvPr>
          <p:cNvSpPr/>
          <p:nvPr/>
        </p:nvSpPr>
        <p:spPr>
          <a:xfrm>
            <a:off x="2021213" y="3763203"/>
            <a:ext cx="443059" cy="39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5EFD16-51A0-41A8-AA2E-4E43251B6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473" y="3690981"/>
            <a:ext cx="463336" cy="42675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1581BDD-A512-4637-BCB7-7AC6E1722F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4995" y="3686652"/>
            <a:ext cx="463336" cy="4267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5C2C29-0452-4407-BAB8-8420E1FCAE3F}"/>
              </a:ext>
            </a:extLst>
          </p:cNvPr>
          <p:cNvSpPr txBox="1"/>
          <p:nvPr/>
        </p:nvSpPr>
        <p:spPr>
          <a:xfrm>
            <a:off x="329938" y="1206631"/>
            <a:ext cx="1116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2"/>
                </a:solidFill>
              </a:rPr>
              <a:t>Стандартный морской бой в котором корабли игрока можно расставлять в ручную, 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а корабли компьютера расставляются рандомно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31390" y="353893"/>
            <a:ext cx="8729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677008"/>
            <a:ext cx="99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491C4-9BDF-CC00-290E-E7ECA68519D1}"/>
              </a:ext>
            </a:extLst>
          </p:cNvPr>
          <p:cNvSpPr txBox="1"/>
          <p:nvPr/>
        </p:nvSpPr>
        <p:spPr>
          <a:xfrm>
            <a:off x="812409" y="2072024"/>
            <a:ext cx="3997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люди хотят проверить себя на сколько хорошо они играют в морской бой и сыграть с компьютером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на сколько лучше или хуже вас он играет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692CE-A11A-4166-FA57-9A5B6DE9D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55" y="2266611"/>
            <a:ext cx="6012034" cy="3146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27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9745" y="0"/>
            <a:ext cx="8285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</a:t>
            </a:r>
            <a:r>
              <a:rPr lang="ru-RU" sz="6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6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люс 12"/>
          <p:cNvSpPr/>
          <p:nvPr/>
        </p:nvSpPr>
        <p:spPr>
          <a:xfrm>
            <a:off x="1884343" y="3068597"/>
            <a:ext cx="914400" cy="914400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  <p:sp>
        <p:nvSpPr>
          <p:cNvPr id="14" name="Двойные фигурные скобки 13"/>
          <p:cNvSpPr/>
          <p:nvPr/>
        </p:nvSpPr>
        <p:spPr>
          <a:xfrm>
            <a:off x="5213614" y="1259277"/>
            <a:ext cx="9316606" cy="4655140"/>
          </a:xfrm>
          <a:prstGeom prst="bracePair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люс 1"/>
          <p:cNvSpPr/>
          <p:nvPr/>
        </p:nvSpPr>
        <p:spPr>
          <a:xfrm>
            <a:off x="3860823" y="3174778"/>
            <a:ext cx="762195" cy="702039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BCD9CB-26B9-4CBA-9E1F-B4238FB99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3" y="2568804"/>
            <a:ext cx="1530938" cy="172039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1CD18C7-2AE5-49A3-ACBC-7082D1E63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43" y="2944411"/>
            <a:ext cx="1030733" cy="10307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4CC9C7-7300-45AA-A10B-5386C7D334BA}"/>
              </a:ext>
            </a:extLst>
          </p:cNvPr>
          <p:cNvSpPr txBox="1"/>
          <p:nvPr/>
        </p:nvSpPr>
        <p:spPr>
          <a:xfrm>
            <a:off x="5854045" y="1618167"/>
            <a:ext cx="240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Windows</a:t>
            </a:r>
            <a:r>
              <a:rPr lang="en-US" sz="2800" dirty="0">
                <a:solidFill>
                  <a:schemeClr val="accent2"/>
                </a:solidFill>
              </a:rPr>
              <a:t>.h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745B5-FC00-4FBD-8209-95087EBAB49A}"/>
              </a:ext>
            </a:extLst>
          </p:cNvPr>
          <p:cNvSpPr txBox="1"/>
          <p:nvPr/>
        </p:nvSpPr>
        <p:spPr>
          <a:xfrm>
            <a:off x="10086679" y="1618167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4"/>
                </a:solidFill>
              </a:rPr>
              <a:t>ctime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B5E5D-80BE-47AD-99F1-94A3A8FCB77E}"/>
              </a:ext>
            </a:extLst>
          </p:cNvPr>
          <p:cNvSpPr txBox="1"/>
          <p:nvPr/>
        </p:nvSpPr>
        <p:spPr>
          <a:xfrm>
            <a:off x="9634194" y="3586847"/>
            <a:ext cx="1358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string</a:t>
            </a:r>
            <a:endParaRPr lang="ru-RU" sz="4000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7467E-D76F-43D3-9962-33649C05D51D}"/>
              </a:ext>
            </a:extLst>
          </p:cNvPr>
          <p:cNvSpPr txBox="1"/>
          <p:nvPr/>
        </p:nvSpPr>
        <p:spPr>
          <a:xfrm>
            <a:off x="6165130" y="5071621"/>
            <a:ext cx="172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conio.h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9CA6B-BCCF-4ABB-83E4-5EC60874CC33}"/>
              </a:ext>
            </a:extLst>
          </p:cNvPr>
          <p:cNvSpPr txBox="1"/>
          <p:nvPr/>
        </p:nvSpPr>
        <p:spPr>
          <a:xfrm>
            <a:off x="9794449" y="5239833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accent2">
                    <a:lumMod val="50000"/>
                  </a:schemeClr>
                </a:solidFill>
              </a:rPr>
              <a:t>fstream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90AE-744F-4F66-B6F4-BE11FC1AFC56}"/>
              </a:ext>
            </a:extLst>
          </p:cNvPr>
          <p:cNvSpPr txBox="1"/>
          <p:nvPr/>
        </p:nvSpPr>
        <p:spPr>
          <a:xfrm>
            <a:off x="5213614" y="3442444"/>
            <a:ext cx="287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4000" i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0EDB9-49EA-4B8E-B212-D6B49A43EC40}"/>
              </a:ext>
            </a:extLst>
          </p:cNvPr>
          <p:cNvSpPr txBox="1"/>
          <p:nvPr/>
        </p:nvSpPr>
        <p:spPr>
          <a:xfrm>
            <a:off x="5213614" y="3459778"/>
            <a:ext cx="287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00B0F0"/>
                </a:solidFill>
              </a:rPr>
              <a:t>Random</a:t>
            </a:r>
            <a:endParaRPr lang="ru-RU" sz="4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85309" y="130552"/>
            <a:ext cx="482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Сложности с которыми я столкнулся и их варианты решений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63107" y="1237542"/>
            <a:ext cx="4488020" cy="447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153" y="1993393"/>
            <a:ext cx="12127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chemeClr val="bg1"/>
                </a:solidFill>
              </a:rPr>
              <a:t>1 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ru-RU" sz="3000" dirty="0">
                <a:solidFill>
                  <a:schemeClr val="bg1"/>
                </a:solidFill>
              </a:rPr>
              <a:t>Нужно было разобраться как передвигать курсор в консольном окне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9F0468-5156-4963-AD34-EBBCA1C6C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" y="2988954"/>
            <a:ext cx="12127691" cy="12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763" y="1731818"/>
            <a:ext cx="738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i="1" dirty="0">
                <a:solidFill>
                  <a:schemeClr val="bg1"/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937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110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Максим Котелевец</cp:lastModifiedBy>
  <cp:revision>33</cp:revision>
  <dcterms:created xsi:type="dcterms:W3CDTF">2022-05-15T12:04:22Z</dcterms:created>
  <dcterms:modified xsi:type="dcterms:W3CDTF">2023-01-26T17:01:09Z</dcterms:modified>
</cp:coreProperties>
</file>