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Windows" initials="ПW" lastIdx="1" clrIdx="0">
    <p:extLst>
      <p:ext uri="{19B8F6BF-5375-455C-9EA6-DF929625EA0E}">
        <p15:presenceInfo xmlns:p15="http://schemas.microsoft.com/office/powerpoint/2012/main" userId="96485964be3769d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DA4B8-F1EA-4AA4-A496-21B24B81F775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86154-0542-46D4-9E5C-A4608C6C6F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416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86154-0542-46D4-9E5C-A4608C6C6F4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872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85B9-0D94-431E-801D-EED9B18D728D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887-5108-4B49-911A-3154C3CC3D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77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85B9-0D94-431E-801D-EED9B18D728D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887-5108-4B49-911A-3154C3CC3D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79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85B9-0D94-431E-801D-EED9B18D728D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887-5108-4B49-911A-3154C3CC3D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84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85B9-0D94-431E-801D-EED9B18D728D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887-5108-4B49-911A-3154C3CC3D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9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85B9-0D94-431E-801D-EED9B18D728D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887-5108-4B49-911A-3154C3CC3D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49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85B9-0D94-431E-801D-EED9B18D728D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887-5108-4B49-911A-3154C3CC3D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23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85B9-0D94-431E-801D-EED9B18D728D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887-5108-4B49-911A-3154C3CC3D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37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85B9-0D94-431E-801D-EED9B18D728D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887-5108-4B49-911A-3154C3CC3D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83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85B9-0D94-431E-801D-EED9B18D728D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887-5108-4B49-911A-3154C3CC3D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69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85B9-0D94-431E-801D-EED9B18D728D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887-5108-4B49-911A-3154C3CC3D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49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85B9-0D94-431E-801D-EED9B18D728D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887-5108-4B49-911A-3154C3CC3D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39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085B9-0D94-431E-801D-EED9B18D728D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00887-5108-4B49-911A-3154C3CC3D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59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7091" y="686444"/>
            <a:ext cx="11637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i="1" dirty="0">
                <a:solidFill>
                  <a:schemeClr val="bg1"/>
                </a:solidFill>
              </a:rPr>
              <a:t>Творческий проект </a:t>
            </a:r>
            <a:r>
              <a:rPr lang="en-US" sz="4800" i="1" dirty="0">
                <a:solidFill>
                  <a:schemeClr val="bg1"/>
                </a:solidFill>
              </a:rPr>
              <a:t>“</a:t>
            </a:r>
            <a:r>
              <a:rPr lang="ru-RU" sz="4800" i="1" dirty="0">
                <a:solidFill>
                  <a:schemeClr val="bg1"/>
                </a:solidFill>
              </a:rPr>
              <a:t>Игра морской бой</a:t>
            </a:r>
            <a:r>
              <a:rPr lang="en-US" sz="4800" i="1" dirty="0">
                <a:solidFill>
                  <a:schemeClr val="bg1"/>
                </a:solidFill>
              </a:rPr>
              <a:t>”</a:t>
            </a:r>
            <a:endParaRPr lang="ru-RU" sz="4800" i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49490" y="4308763"/>
            <a:ext cx="4599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>
                <a:solidFill>
                  <a:schemeClr val="bg1"/>
                </a:solidFill>
              </a:rPr>
              <a:t>Выполнил</a:t>
            </a:r>
          </a:p>
          <a:p>
            <a:r>
              <a:rPr lang="ru-RU" sz="2400" i="1" dirty="0">
                <a:solidFill>
                  <a:schemeClr val="bg1"/>
                </a:solidFill>
              </a:rPr>
              <a:t>Ученик ОУ </a:t>
            </a:r>
            <a:r>
              <a:rPr lang="en-US" sz="2400" i="1" dirty="0">
                <a:solidFill>
                  <a:schemeClr val="bg1"/>
                </a:solidFill>
              </a:rPr>
              <a:t>”</a:t>
            </a:r>
            <a:r>
              <a:rPr lang="ru-RU" sz="2400" i="1" dirty="0">
                <a:solidFill>
                  <a:schemeClr val="bg1"/>
                </a:solidFill>
              </a:rPr>
              <a:t>Школа</a:t>
            </a:r>
            <a:r>
              <a:rPr lang="en-US" sz="2400" i="1" dirty="0">
                <a:solidFill>
                  <a:schemeClr val="bg1"/>
                </a:solidFill>
              </a:rPr>
              <a:t>::</a:t>
            </a:r>
            <a:r>
              <a:rPr lang="ru-RU" sz="2400" i="1" dirty="0">
                <a:solidFill>
                  <a:schemeClr val="bg1"/>
                </a:solidFill>
              </a:rPr>
              <a:t>Кода</a:t>
            </a:r>
            <a:r>
              <a:rPr lang="en-US" sz="2400" i="1" dirty="0">
                <a:solidFill>
                  <a:schemeClr val="bg1"/>
                </a:solidFill>
              </a:rPr>
              <a:t>”</a:t>
            </a:r>
            <a:endParaRPr lang="ru-RU" sz="2400" i="1" dirty="0">
              <a:solidFill>
                <a:schemeClr val="bg1"/>
              </a:solidFill>
            </a:endParaRPr>
          </a:p>
          <a:p>
            <a:r>
              <a:rPr lang="ru-RU" sz="2400" i="1" dirty="0" err="1">
                <a:solidFill>
                  <a:schemeClr val="bg1"/>
                </a:solidFill>
              </a:rPr>
              <a:t>Котелевец</a:t>
            </a:r>
            <a:r>
              <a:rPr lang="ru-RU" sz="2400" i="1" dirty="0">
                <a:solidFill>
                  <a:schemeClr val="bg1"/>
                </a:solidFill>
              </a:rPr>
              <a:t> Максим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02726" y="5915891"/>
            <a:ext cx="3186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>
                <a:solidFill>
                  <a:schemeClr val="bg1"/>
                </a:solidFill>
              </a:rPr>
              <a:t>Таганрог 2023</a:t>
            </a:r>
          </a:p>
        </p:txBody>
      </p:sp>
    </p:spTree>
    <p:extLst>
      <p:ext uri="{BB962C8B-B14F-4D97-AF65-F5344CB8AC3E}">
        <p14:creationId xmlns:p14="http://schemas.microsoft.com/office/powerpoint/2010/main" val="301098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24300" y="128954"/>
            <a:ext cx="4343400" cy="719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</a:rPr>
              <a:t>О себе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877" y="1834851"/>
            <a:ext cx="8709788" cy="44297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36430" y="977416"/>
            <a:ext cx="9545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/>
                </a:solidFill>
              </a:rPr>
              <a:t>Мне 14 лет учусь в 8 классе в 39 школе</a:t>
            </a:r>
            <a:r>
              <a:rPr lang="en-US" dirty="0">
                <a:solidFill>
                  <a:schemeClr val="bg2"/>
                </a:solidFill>
              </a:rPr>
              <a:t>.</a:t>
            </a:r>
            <a:r>
              <a:rPr lang="ru-RU" dirty="0">
                <a:solidFill>
                  <a:schemeClr val="bg2"/>
                </a:solidFill>
              </a:rPr>
              <a:t> Я знаю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ru-RU" dirty="0">
                <a:solidFill>
                  <a:schemeClr val="bg2"/>
                </a:solidFill>
              </a:rPr>
              <a:t>язык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ru-RU" dirty="0">
                <a:solidFill>
                  <a:schemeClr val="bg2"/>
                </a:solidFill>
              </a:rPr>
              <a:t>программирования</a:t>
            </a:r>
            <a:r>
              <a:rPr lang="en-US" dirty="0">
                <a:solidFill>
                  <a:schemeClr val="bg2"/>
                </a:solidFill>
              </a:rPr>
              <a:t>:</a:t>
            </a:r>
            <a:r>
              <a:rPr lang="ru-RU" dirty="0">
                <a:solidFill>
                  <a:schemeClr val="bg2"/>
                </a:solidFill>
              </a:rPr>
              <a:t> с++</a:t>
            </a:r>
            <a:r>
              <a:rPr lang="en-US" dirty="0">
                <a:solidFill>
                  <a:schemeClr val="bg2"/>
                </a:solidFill>
              </a:rPr>
              <a:t>. </a:t>
            </a:r>
            <a:r>
              <a:rPr lang="ru-RU" dirty="0">
                <a:solidFill>
                  <a:schemeClr val="bg2"/>
                </a:solidFill>
              </a:rPr>
              <a:t>Обучаюсь в школе кода 4 года</a:t>
            </a:r>
            <a:r>
              <a:rPr lang="en-US" dirty="0">
                <a:solidFill>
                  <a:schemeClr val="bg2"/>
                </a:solidFill>
              </a:rPr>
              <a:t>.</a:t>
            </a:r>
            <a:r>
              <a:rPr lang="ru-RU" dirty="0">
                <a:solidFill>
                  <a:schemeClr val="bg2"/>
                </a:solidFill>
              </a:rPr>
              <a:t> Увлекаюсь шахматами</a:t>
            </a:r>
            <a:r>
              <a:rPr lang="en-US" dirty="0">
                <a:solidFill>
                  <a:schemeClr val="bg2"/>
                </a:solidFill>
              </a:rPr>
              <a:t>.</a:t>
            </a:r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40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508" y="0"/>
            <a:ext cx="12297508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19245" y="287854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О проекте</a:t>
            </a:r>
          </a:p>
          <a:p>
            <a:pPr algn="ctr"/>
            <a:r>
              <a:rPr lang="ru-RU" dirty="0">
                <a:solidFill>
                  <a:schemeClr val="bg1"/>
                </a:solidFill>
              </a:rPr>
              <a:t>Что за проект?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90145FC-E788-44C3-B0FB-1B3697F055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86" y="2070629"/>
            <a:ext cx="1971950" cy="462027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9DEBBCD-0D9D-4C7F-86AC-71FB5776F3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444" y="3112710"/>
            <a:ext cx="1924319" cy="201005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B032864-E20D-4B28-A811-53504A6255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124" y="2070629"/>
            <a:ext cx="2000529" cy="462979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828CB07-D197-43C4-88A2-047E52B253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673" y="2138934"/>
            <a:ext cx="3324689" cy="4553585"/>
          </a:xfrm>
          <a:prstGeom prst="rect">
            <a:avLst/>
          </a:prstGeom>
        </p:spPr>
      </p:pic>
      <p:sp>
        <p:nvSpPr>
          <p:cNvPr id="20" name="Стрелка: вправо 19">
            <a:extLst>
              <a:ext uri="{FF2B5EF4-FFF2-40B4-BE49-F238E27FC236}">
                <a16:creationId xmlns:a16="http://schemas.microsoft.com/office/drawing/2014/main" id="{AECDE3D7-5099-4F25-8861-F8E814700E25}"/>
              </a:ext>
            </a:extLst>
          </p:cNvPr>
          <p:cNvSpPr/>
          <p:nvPr/>
        </p:nvSpPr>
        <p:spPr>
          <a:xfrm>
            <a:off x="2021213" y="3763203"/>
            <a:ext cx="443059" cy="39592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F5EFD16-51A0-41A8-AA2E-4E43251B6D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8473" y="3690981"/>
            <a:ext cx="463336" cy="426757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1581BDD-A512-4637-BCB7-7AC6E1722F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54995" y="3686652"/>
            <a:ext cx="463336" cy="4267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C5C2C29-0452-4407-BAB8-8420E1FCAE3F}"/>
              </a:ext>
            </a:extLst>
          </p:cNvPr>
          <p:cNvSpPr txBox="1"/>
          <p:nvPr/>
        </p:nvSpPr>
        <p:spPr>
          <a:xfrm>
            <a:off x="329938" y="1206631"/>
            <a:ext cx="111684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accent2"/>
                </a:solidFill>
              </a:rPr>
              <a:t>Стандартный морской бой в котором корабли игрока можно расставлять в ручную, </a:t>
            </a:r>
          </a:p>
          <a:p>
            <a:r>
              <a:rPr lang="ru-RU" sz="2400" dirty="0">
                <a:solidFill>
                  <a:schemeClr val="accent2"/>
                </a:solidFill>
              </a:rPr>
              <a:t>а корабли компьютера расставляются рандомно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  <a:endParaRPr lang="ru-RU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74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31390" y="353893"/>
            <a:ext cx="87292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проекта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0969" y="677008"/>
            <a:ext cx="99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2491C4-9BDF-CC00-290E-E7ECA68519D1}"/>
              </a:ext>
            </a:extLst>
          </p:cNvPr>
          <p:cNvSpPr txBox="1"/>
          <p:nvPr/>
        </p:nvSpPr>
        <p:spPr>
          <a:xfrm>
            <a:off x="812409" y="2072024"/>
            <a:ext cx="39973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Многие люди хотят проверить себя на сколько хорошо они играют в морской бой и сыграть с компьютером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узнать на сколько лучше или хуже вас он играет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D692CE-A11A-4166-FA57-9A5B6DE9D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855" y="2266611"/>
            <a:ext cx="6012034" cy="31462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2278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19745" y="0"/>
            <a:ext cx="82850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Стек </a:t>
            </a:r>
            <a:r>
              <a:rPr lang="ru-RU" sz="6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технологий</a:t>
            </a:r>
            <a:endParaRPr lang="ru-RU" sz="66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13614" y="3459778"/>
            <a:ext cx="2870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solidFill>
                  <a:srgbClr val="00B0F0"/>
                </a:solidFill>
              </a:rPr>
              <a:t>Random</a:t>
            </a:r>
            <a:endParaRPr lang="ru-RU" sz="4000" i="1" dirty="0">
              <a:solidFill>
                <a:srgbClr val="00B0F0"/>
              </a:solidFill>
            </a:endParaRPr>
          </a:p>
        </p:txBody>
      </p:sp>
      <p:sp>
        <p:nvSpPr>
          <p:cNvPr id="13" name="Плюс 12"/>
          <p:cNvSpPr/>
          <p:nvPr/>
        </p:nvSpPr>
        <p:spPr>
          <a:xfrm>
            <a:off x="1884343" y="3068597"/>
            <a:ext cx="914400" cy="914400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2"/>
              </a:solidFill>
            </a:endParaRPr>
          </a:p>
        </p:txBody>
      </p:sp>
      <p:sp>
        <p:nvSpPr>
          <p:cNvPr id="14" name="Двойные фигурные скобки 13"/>
          <p:cNvSpPr/>
          <p:nvPr/>
        </p:nvSpPr>
        <p:spPr>
          <a:xfrm>
            <a:off x="5213614" y="1259277"/>
            <a:ext cx="9316606" cy="4655140"/>
          </a:xfrm>
          <a:prstGeom prst="bracePair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люс 1"/>
          <p:cNvSpPr/>
          <p:nvPr/>
        </p:nvSpPr>
        <p:spPr>
          <a:xfrm>
            <a:off x="3860823" y="3174778"/>
            <a:ext cx="762195" cy="702039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3BCD9CB-26B9-4CBA-9E1F-B4238FB991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03" y="2568804"/>
            <a:ext cx="1530938" cy="1720392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1CD18C7-2AE5-49A3-ACBC-7082D1E630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416" y="3010430"/>
            <a:ext cx="1030733" cy="103073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54CC9C7-7300-45AA-A10B-5386C7D334BA}"/>
              </a:ext>
            </a:extLst>
          </p:cNvPr>
          <p:cNvSpPr txBox="1"/>
          <p:nvPr/>
        </p:nvSpPr>
        <p:spPr>
          <a:xfrm>
            <a:off x="5854045" y="1618167"/>
            <a:ext cx="2409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Windows</a:t>
            </a:r>
            <a:r>
              <a:rPr lang="en-US" sz="2800" dirty="0">
                <a:solidFill>
                  <a:schemeClr val="accent2"/>
                </a:solidFill>
              </a:rPr>
              <a:t>.h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8745B5-FC00-4FBD-8209-95087EBAB49A}"/>
              </a:ext>
            </a:extLst>
          </p:cNvPr>
          <p:cNvSpPr txBox="1"/>
          <p:nvPr/>
        </p:nvSpPr>
        <p:spPr>
          <a:xfrm>
            <a:off x="10086679" y="1618167"/>
            <a:ext cx="13548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chemeClr val="accent4"/>
                </a:solidFill>
              </a:rPr>
              <a:t>ctime</a:t>
            </a:r>
            <a:endParaRPr lang="ru-RU" sz="4000" dirty="0">
              <a:solidFill>
                <a:schemeClr val="accent4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1B5E5D-80BE-47AD-99F1-94A3A8FCB77E}"/>
              </a:ext>
            </a:extLst>
          </p:cNvPr>
          <p:cNvSpPr txBox="1"/>
          <p:nvPr/>
        </p:nvSpPr>
        <p:spPr>
          <a:xfrm>
            <a:off x="9634194" y="3586847"/>
            <a:ext cx="13587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/>
                </a:solidFill>
              </a:rPr>
              <a:t>string</a:t>
            </a:r>
            <a:endParaRPr lang="ru-RU" sz="4000" dirty="0">
              <a:solidFill>
                <a:schemeClr val="accent6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E7467E-D76F-43D3-9962-33649C05D51D}"/>
              </a:ext>
            </a:extLst>
          </p:cNvPr>
          <p:cNvSpPr txBox="1"/>
          <p:nvPr/>
        </p:nvSpPr>
        <p:spPr>
          <a:xfrm>
            <a:off x="6165130" y="5071621"/>
            <a:ext cx="1724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3"/>
                </a:solidFill>
              </a:rPr>
              <a:t>conio.h</a:t>
            </a:r>
            <a:endParaRPr lang="ru-R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99CA6B-BCCF-4ABB-83E4-5EC60874CC33}"/>
              </a:ext>
            </a:extLst>
          </p:cNvPr>
          <p:cNvSpPr txBox="1"/>
          <p:nvPr/>
        </p:nvSpPr>
        <p:spPr>
          <a:xfrm>
            <a:off x="9794449" y="5239833"/>
            <a:ext cx="17844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chemeClr val="accent2">
                    <a:lumMod val="50000"/>
                  </a:schemeClr>
                </a:solidFill>
              </a:rPr>
              <a:t>fstream</a:t>
            </a:r>
            <a:endParaRPr lang="ru-RU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22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685309" y="130552"/>
            <a:ext cx="4821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Сложности с которыми я столкнулся и их варианты решений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63107" y="1237542"/>
            <a:ext cx="4488020" cy="4478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2153" y="1993393"/>
            <a:ext cx="121276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dirty="0">
                <a:solidFill>
                  <a:schemeClr val="bg1"/>
                </a:solidFill>
              </a:rPr>
              <a:t>1 </a:t>
            </a:r>
            <a:r>
              <a:rPr lang="en-US" sz="3000" dirty="0">
                <a:solidFill>
                  <a:schemeClr val="bg1"/>
                </a:solidFill>
              </a:rPr>
              <a:t>. </a:t>
            </a:r>
            <a:r>
              <a:rPr lang="ru-RU" sz="3000" dirty="0">
                <a:solidFill>
                  <a:schemeClr val="bg1"/>
                </a:solidFill>
              </a:rPr>
              <a:t>Нужно было разобраться как передвигать курсор в консольном окне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E9F0468-5156-4963-AD34-EBBCA1C6C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3" y="2988954"/>
            <a:ext cx="12127691" cy="129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4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03763" y="1731818"/>
            <a:ext cx="73844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i="1" dirty="0">
                <a:solidFill>
                  <a:schemeClr val="bg1"/>
                </a:solidFill>
              </a:rPr>
              <a:t>Благодарю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19373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141</Words>
  <Application>Microsoft Office PowerPoint</Application>
  <PresentationFormat>Широкоэкранный</PresentationFormat>
  <Paragraphs>24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Максим Котелевец</cp:lastModifiedBy>
  <cp:revision>32</cp:revision>
  <dcterms:created xsi:type="dcterms:W3CDTF">2022-05-15T12:04:22Z</dcterms:created>
  <dcterms:modified xsi:type="dcterms:W3CDTF">2023-01-26T15:03:03Z</dcterms:modified>
</cp:coreProperties>
</file>