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42940-AB04-43E4-9631-1121D93E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64495C-2B0E-4248-A643-A2D58EFF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413CA-C493-4B69-83BA-EA391C59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4A914-55ED-4A82-ABE2-FC2E78FE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0C3ADD-FA61-4489-9BE5-36396BA6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C2DBE-6394-4517-8BD8-1EE8763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868C08-2AD0-4FC4-85C1-D6469CC3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880E7-8CB1-4349-BA71-EB9CE7D6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368D7-39EE-4841-A4C2-30134AC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E548C-9C56-46FE-B1AE-D4A3B3B3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FF6270-E125-42CB-BA11-3DB942E0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B5D17A-1F2C-4D92-9397-9C2505BE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E7075-00BA-44E2-BB40-0024B334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0F225-893E-429E-A146-FDBE7C37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EBEAD4-C400-4503-A33D-66ED4A2E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7837C-A491-43CD-9A69-3DDBD4E9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B672E-4E6C-43C2-9FDE-C5A746CC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3EE1F-65A8-45D2-955D-BEFE3261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53874-A8EF-49C4-A3F6-B8CBD4BB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182ED-03FC-4B7D-8C2A-F5A17F0C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E83F-C4B4-4E7C-B300-8D3AB235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9B0760-B797-44C6-A4C8-CA8A9A92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A24ED-C3EA-41F5-B40B-4C03473A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F63E7-68CC-495C-98D4-90AC9BE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5413C-D2FF-4E30-918B-BAD5F44E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D510A-1257-454A-BC18-53072622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E7EBF-BAA2-4F8C-B0A9-CDE03AA6E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C5BD9B-0203-4297-B226-79949130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0A7C2E-F39E-4A42-826F-830D4EC2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D00AD-B2B9-44BC-9E73-9747551A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D6E2CF-0A56-48D7-BC62-A0EDB22A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8575-B775-483A-A88F-414C5C1D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3DE91C-A127-4227-A978-A49CE5C4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646D17-3FB8-4D60-86FE-0F35EE97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A542DB-37AF-486D-9EF1-01E204EC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AB9A4B-0E53-431B-9AFC-1DC5F7306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4DC485-497C-49D6-894A-3C3CDA6C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E246D9-3299-4A46-8861-655A9305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1D9F6B-A35B-4FE3-B2B1-58109EFD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5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228F4-6A34-4FE8-848D-74E253C2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2718C8-B366-4C41-8A5A-4C887D1C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D38DAE-2E88-4B1B-8A25-225FB21C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FC295E-2702-4CC2-A3A8-55BFE36C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7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E2B36-5551-45AF-A975-7B60F12E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BFD55-6160-4713-BBB2-EBE29909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8E7FD0-F465-42A6-BE25-9F466AD1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3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BA0F6-8FB8-4AE3-96D1-18C0C456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D4656-B93C-4DBE-B08D-26BA9E1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59EAFF-4681-4CDE-9D6C-2B16855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C58D60-617C-4788-A375-E67E9FA3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687658-8804-4917-8484-D26EBA91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FAFB80-FDD7-4592-94A5-5576AC75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AC3A2-47B9-4695-BE85-41BC5862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D8EAD4-023D-47C1-9C3F-EB1080F9F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06D05D-D117-4FFC-B6FF-9EF980185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2A8050-54BA-48D6-AD5B-424CDA0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E55936-10AB-4B97-A215-8EDACD98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95C3AF-755A-4B64-98F5-DB60A277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66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F4F2D-B325-4FA3-A792-1EF9FCD3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8A7B66-FEDE-4D43-B1B6-7FC8272F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C5006-024D-4E39-83E6-D1BC27F7F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68AC-B2FF-49B2-836A-71BDC0BEE3D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684EC-7F52-4623-AC09-89664A64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8D9BE-B886-4FCE-96DF-76075549A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C7F4-D85C-4384-8027-0A4FA825B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4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un9-70.userapi.com/impg/7WtG5N8b8ew_pI0LFcDrkql_-T0BbZDdLqI84w/TrhT8PYZxAE.jpg?size=807x404&amp;quality=96&amp;sign=c408283f9c720237f8d4a0e9a741edea&amp;c_uniq_tag=fBO8dKdtdHQwBiF-UWBTQCIJfxcv9KAGhzk3QU8Z8d0&amp;type=album">
            <a:extLst>
              <a:ext uri="{FF2B5EF4-FFF2-40B4-BE49-F238E27FC236}">
                <a16:creationId xmlns:a16="http://schemas.microsoft.com/office/drawing/2014/main" id="{0535105A-920A-4F25-8A91-7A3BFF2D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00448-CC1C-4CC4-99B4-059E7C495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775" y="3041345"/>
            <a:ext cx="6708449" cy="775309"/>
          </a:xfrm>
        </p:spPr>
        <p:txBody>
          <a:bodyPr>
            <a:normAutofit fontScale="90000"/>
          </a:bodyPr>
          <a:lstStyle/>
          <a:p>
            <a:r>
              <a:rPr lang="ru-RU" dirty="0"/>
              <a:t>Мой мессенджер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FCA3D8-D9D4-4386-A70E-30C7F797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47" y="6412350"/>
            <a:ext cx="9144000" cy="1655762"/>
          </a:xfrm>
        </p:spPr>
        <p:txBody>
          <a:bodyPr/>
          <a:lstStyle/>
          <a:p>
            <a:r>
              <a:rPr lang="ru-RU" dirty="0"/>
              <a:t>Соловьев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115107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0.userapi.com/impg/7WtG5N8b8ew_pI0LFcDrkql_-T0BbZDdLqI84w/TrhT8PYZxAE.jpg?size=807x404&amp;quality=96&amp;sign=c408283f9c720237f8d4a0e9a741edea&amp;c_uniq_tag=fBO8dKdtdHQwBiF-UWBTQCIJfxcv9KAGhzk3QU8Z8d0&amp;type=album">
            <a:extLst>
              <a:ext uri="{FF2B5EF4-FFF2-40B4-BE49-F238E27FC236}">
                <a16:creationId xmlns:a16="http://schemas.microsoft.com/office/drawing/2014/main" id="{B3915416-47AF-4801-BDD2-CB40FB40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DC307B-4D69-4AB4-8096-E26831B2FBC1}"/>
              </a:ext>
            </a:extLst>
          </p:cNvPr>
          <p:cNvSpPr/>
          <p:nvPr/>
        </p:nvSpPr>
        <p:spPr>
          <a:xfrm>
            <a:off x="1044265" y="306934"/>
            <a:ext cx="7792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Идея проекта</a:t>
            </a:r>
            <a:r>
              <a:rPr lang="en-US" sz="4000" dirty="0"/>
              <a:t>: </a:t>
            </a:r>
            <a:r>
              <a:rPr lang="ru-RU" sz="4000" dirty="0"/>
              <a:t>создать свой мессенджер или социальную сеть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A2BDD-E97A-44AD-A488-F6B930BFC572}"/>
              </a:ext>
            </a:extLst>
          </p:cNvPr>
          <p:cNvSpPr/>
          <p:nvPr/>
        </p:nvSpPr>
        <p:spPr>
          <a:xfrm>
            <a:off x="1492194" y="4579117"/>
            <a:ext cx="4712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Задача</a:t>
            </a:r>
            <a:r>
              <a:rPr lang="en-US" sz="4000" dirty="0"/>
              <a:t>: </a:t>
            </a:r>
            <a:r>
              <a:rPr lang="ru-RU" sz="4000" dirty="0"/>
              <a:t>сделать сайт</a:t>
            </a:r>
          </a:p>
        </p:txBody>
      </p:sp>
    </p:spTree>
    <p:extLst>
      <p:ext uri="{BB962C8B-B14F-4D97-AF65-F5344CB8AC3E}">
        <p14:creationId xmlns:p14="http://schemas.microsoft.com/office/powerpoint/2010/main" val="409185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un9-70.userapi.com/impg/7WtG5N8b8ew_pI0LFcDrkql_-T0BbZDdLqI84w/TrhT8PYZxAE.jpg?size=807x404&amp;quality=96&amp;sign=c408283f9c720237f8d4a0e9a741edea&amp;c_uniq_tag=fBO8dKdtdHQwBiF-UWBTQCIJfxcv9KAGhzk3QU8Z8d0&amp;type=album">
            <a:extLst>
              <a:ext uri="{FF2B5EF4-FFF2-40B4-BE49-F238E27FC236}">
                <a16:creationId xmlns:a16="http://schemas.microsoft.com/office/drawing/2014/main" id="{2DAC8C1F-2F22-48CE-AC65-AB714CF9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1C3C8D-A3D7-4A0C-863F-2C83188C1CCA}"/>
              </a:ext>
            </a:extLst>
          </p:cNvPr>
          <p:cNvSpPr/>
          <p:nvPr/>
        </p:nvSpPr>
        <p:spPr>
          <a:xfrm>
            <a:off x="4308156" y="621009"/>
            <a:ext cx="3036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Сделать регистрацию и вход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91BA1C-AF59-45CF-8624-8EBAF45EAE19}"/>
              </a:ext>
            </a:extLst>
          </p:cNvPr>
          <p:cNvSpPr/>
          <p:nvPr/>
        </p:nvSpPr>
        <p:spPr>
          <a:xfrm>
            <a:off x="7775532" y="3244334"/>
            <a:ext cx="265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Сделать создание постов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926AA2-77C0-431B-924C-2366479F32A5}"/>
              </a:ext>
            </a:extLst>
          </p:cNvPr>
          <p:cNvSpPr/>
          <p:nvPr/>
        </p:nvSpPr>
        <p:spPr>
          <a:xfrm>
            <a:off x="1481829" y="2777088"/>
            <a:ext cx="312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Сделать создание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4366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un9-70.userapi.com/impg/7WtG5N8b8ew_pI0LFcDrkql_-T0BbZDdLqI84w/TrhT8PYZxAE.jpg?size=807x404&amp;quality=96&amp;sign=c408283f9c720237f8d4a0e9a741edea&amp;c_uniq_tag=fBO8dKdtdHQwBiF-UWBTQCIJfxcv9KAGhzk3QU8Z8d0&amp;type=album">
            <a:extLst>
              <a:ext uri="{FF2B5EF4-FFF2-40B4-BE49-F238E27FC236}">
                <a16:creationId xmlns:a16="http://schemas.microsoft.com/office/drawing/2014/main" id="{241E09F2-C255-475F-9DAF-253C0AD6B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1BFD9C-7FA9-4193-8C59-FD959632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03" y="4199595"/>
            <a:ext cx="4512619" cy="20330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E0DC3D-0231-44D2-B1B7-EA505D9E755E}"/>
              </a:ext>
            </a:extLst>
          </p:cNvPr>
          <p:cNvSpPr/>
          <p:nvPr/>
        </p:nvSpPr>
        <p:spPr>
          <a:xfrm>
            <a:off x="6573507" y="187597"/>
            <a:ext cx="5104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Проблемы по </a:t>
            </a:r>
            <a:r>
              <a:rPr lang="ru-RU" sz="3600" dirty="0" err="1"/>
              <a:t>фронтенду</a:t>
            </a:r>
            <a:endParaRPr lang="ru-RU" sz="3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E79FF3-6D5D-45FF-AD0E-3B0ECAE8D7F6}"/>
              </a:ext>
            </a:extLst>
          </p:cNvPr>
          <p:cNvSpPr/>
          <p:nvPr/>
        </p:nvSpPr>
        <p:spPr>
          <a:xfrm>
            <a:off x="1050898" y="288959"/>
            <a:ext cx="4567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Проблемы по бэкенду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A1D126-98C9-463C-8920-A5C0AE1B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28" y="1224991"/>
            <a:ext cx="5276503" cy="2583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F780CF-0F1A-453D-9151-2314596FB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07" y="2987599"/>
            <a:ext cx="6204247" cy="4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Мой мессенджер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мессенджер</dc:title>
  <dc:creator>Максим Соловьёв</dc:creator>
  <cp:lastModifiedBy>Максим Соловьёв</cp:lastModifiedBy>
  <cp:revision>8</cp:revision>
  <dcterms:created xsi:type="dcterms:W3CDTF">2024-04-25T15:34:09Z</dcterms:created>
  <dcterms:modified xsi:type="dcterms:W3CDTF">2024-04-25T19:37:22Z</dcterms:modified>
</cp:coreProperties>
</file>