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FAB48-C53F-4270-9052-8E5F96105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0DCE4A-5641-412C-BB9A-1E5037594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2CE14B-1295-474D-A90A-182AF3B7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8211-7D21-4A4F-A443-0C31FE992B1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CBE866-7E0B-4E9E-A303-EDC7F79A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2EF98-494F-417F-AF6A-A8B22D0F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F39B-81F1-4574-AA8C-F52DFB9A04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46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FD4AE-A928-41ED-B091-B155E045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974128-8F02-41C8-B4DF-30BC7D88F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94791F-D483-4DCF-A04B-1F528442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8211-7D21-4A4F-A443-0C31FE992B1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2B3D35-B5F9-41B5-9A2A-2DCD6680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431565-3D84-4CE6-AA8D-402832B4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F39B-81F1-4574-AA8C-F52DFB9A04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09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B3BA80-FCA1-45A3-8632-DA7BF86E6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B70D09-5F87-4A3E-B192-FF3E912DD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C6DD10-9A06-4D7B-85CA-F9029BB9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8211-7D21-4A4F-A443-0C31FE992B1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B294BD-EF3F-4FC3-AD51-AB5E83F7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3F7F31-A50D-4869-ADB0-66E48F4E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F39B-81F1-4574-AA8C-F52DFB9A04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01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62EEB-E8D3-4062-B2D6-D7DD83FC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863748-18F3-4E25-8519-316CC73D5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C23698-4579-4070-AAA9-1CF69B84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8211-7D21-4A4F-A443-0C31FE992B1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56B7DA-849E-4297-9AFE-3BC98349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EF39A3-9621-4687-BCE4-41EF6937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F39B-81F1-4574-AA8C-F52DFB9A04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37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99FAE-F1BF-4138-9CBA-FEC263FF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00EA68-2ECB-44A2-A93F-8E78B62BB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E4E038-EE4E-40F6-81C8-D2B75317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8211-7D21-4A4F-A443-0C31FE992B1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101C17-09DB-4441-8191-12E9FA73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6808A6-700C-4A15-B359-BB51EC57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F39B-81F1-4574-AA8C-F52DFB9A04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46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19F74-852F-4849-A68C-D6B19DC1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3CAF01-A71E-4402-88E4-5B4E840EF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DDDC0F-911E-496C-B954-E990AB4C5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8E50D8-B600-470C-B86B-B6A8F06C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8211-7D21-4A4F-A443-0C31FE992B1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B08ABF-87DE-4FFA-843F-5DA6DDC6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C77C85-6A05-455A-BA75-D5EA3EE9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F39B-81F1-4574-AA8C-F52DFB9A04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41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BA087-D786-4D9A-A3CF-5B4E4681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56D088-2656-422A-8144-3205B288C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283301-DF5A-44FC-9192-8BCE28255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4340223-3345-4594-8CAF-DC8341AB7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64412B2-52C0-4291-9E44-6AE49F00E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B15856-B748-463E-B635-2093679A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8211-7D21-4A4F-A443-0C31FE992B1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A6CE835-7F3C-46CB-9830-DC3E1663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FEF7A7E-9823-4294-8E95-42AAFD2E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F39B-81F1-4574-AA8C-F52DFB9A04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89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4CDC4-E3F5-481A-BF71-9EB125FE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B005E4-D49A-4EF4-BB06-55B85174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8211-7D21-4A4F-A443-0C31FE992B1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9A1FD4C-1D6B-4B63-9697-16AD3996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29C220-75DB-4272-AA9B-5E054D25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F39B-81F1-4574-AA8C-F52DFB9A04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51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D0B8B5C-4AC9-46BF-BBBB-6ACD79F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8211-7D21-4A4F-A443-0C31FE992B1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4130CA8-CF6C-43F0-9F09-384A85A2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3D28C7-2444-4A40-8836-827A1B9F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F39B-81F1-4574-AA8C-F52DFB9A04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21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EF09F-00DF-4671-9224-D3C25D44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1E3BE5-D38B-46AD-9507-838F56DC7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98D4CB-285A-4572-9F58-FF755AD02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BDB4CD-6AF3-4DC0-ADBD-2CA8DCA5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8211-7D21-4A4F-A443-0C31FE992B1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C87955-406B-4F0B-8D1B-82DA5B59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64EF6A-5AF4-4F84-A20C-356DB38A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F39B-81F1-4574-AA8C-F52DFB9A04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17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6E43A-73B0-4576-A4EC-36012CF60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83A6B7-220C-49F3-83F4-49838F5B5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B1AE2B-4682-44EA-8375-93EB590C8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9AA303-2F25-4F2A-B289-29ADBAAE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8211-7D21-4A4F-A443-0C31FE992B1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67FEBD-BC8D-4C7D-8494-F8EED68A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905784-7753-4D58-87D1-7EE87C6C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F39B-81F1-4574-AA8C-F52DFB9A04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18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1C674-FBD8-4FF1-AF73-61303720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B9B41C-E3F2-4CD2-81D1-13DC1A7DE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D8E495-D753-4751-A553-10C8F7C63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58211-7D21-4A4F-A443-0C31FE992B1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073B3D-574D-4B34-A27D-107B8235A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1B5916-C630-43EA-B943-0AB036E28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AF39B-81F1-4574-AA8C-F52DFB9A04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7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B65C1-74C8-44AB-BDFB-484F0BD1C2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682F1E-B0CC-4DA7-9FA0-7B2DFEE20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Изображение выглядит как текст, небо, природа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4EFAD2C9-63B6-43BE-A19F-AEDEF16C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82939" cy="9559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E9C536-7AA1-4953-9B09-505D3EB9EFAE}"/>
              </a:ext>
            </a:extLst>
          </p:cNvPr>
          <p:cNvSpPr txBox="1"/>
          <p:nvPr/>
        </p:nvSpPr>
        <p:spPr>
          <a:xfrm>
            <a:off x="2686050" y="43815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Авиарейсы без потерь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2F10B-7658-4228-8D81-B992C278098C}"/>
              </a:ext>
            </a:extLst>
          </p:cNvPr>
          <p:cNvSpPr txBox="1"/>
          <p:nvPr/>
        </p:nvSpPr>
        <p:spPr>
          <a:xfrm>
            <a:off x="714375" y="1850946"/>
            <a:ext cx="11477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Анализируем зимние рейсы из Анапы по уровню доходности</a:t>
            </a:r>
          </a:p>
        </p:txBody>
      </p:sp>
    </p:spTree>
    <p:extLst>
      <p:ext uri="{BB962C8B-B14F-4D97-AF65-F5344CB8AC3E}">
        <p14:creationId xmlns:p14="http://schemas.microsoft.com/office/powerpoint/2010/main" val="245210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22F10B-7658-4228-8D81-B992C278098C}"/>
              </a:ext>
            </a:extLst>
          </p:cNvPr>
          <p:cNvSpPr txBox="1"/>
          <p:nvPr/>
        </p:nvSpPr>
        <p:spPr>
          <a:xfrm>
            <a:off x="714375" y="1850946"/>
            <a:ext cx="11477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Анализируем зимние рейсы из Анапы по уровню доходности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B77CCB-191F-4FF6-A33E-051D7E7D6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1152525"/>
            <a:ext cx="7705725" cy="533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92BBDA-12BC-4C34-91FB-7F6A8B158838}"/>
              </a:ext>
            </a:extLst>
          </p:cNvPr>
          <p:cNvSpPr txBox="1"/>
          <p:nvPr/>
        </p:nvSpPr>
        <p:spPr>
          <a:xfrm>
            <a:off x="790575" y="371475"/>
            <a:ext cx="10753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Воспользуемся имеющейся в компании базой данных для сбора информации о выполненных рейсах</a:t>
            </a:r>
          </a:p>
        </p:txBody>
      </p:sp>
    </p:spTree>
    <p:extLst>
      <p:ext uri="{BB962C8B-B14F-4D97-AF65-F5344CB8AC3E}">
        <p14:creationId xmlns:p14="http://schemas.microsoft.com/office/powerpoint/2010/main" val="244679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092BBDA-12BC-4C34-91FB-7F6A8B158838}"/>
              </a:ext>
            </a:extLst>
          </p:cNvPr>
          <p:cNvSpPr txBox="1"/>
          <p:nvPr/>
        </p:nvSpPr>
        <p:spPr>
          <a:xfrm>
            <a:off x="571500" y="371475"/>
            <a:ext cx="11163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Недостаток данных в базе</a:t>
            </a:r>
          </a:p>
        </p:txBody>
      </p:sp>
      <p:pic>
        <p:nvPicPr>
          <p:cNvPr id="3" name="Рисунок 2" descr="Изображение выглядит как текст, снимок экрана, монитор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4CCE0DAD-FAD5-45CA-B984-4B8D6CA0F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3800475"/>
            <a:ext cx="10895981" cy="2266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20ACFB-1CBE-4BEC-88DB-EC40BA9ABCA8}"/>
              </a:ext>
            </a:extLst>
          </p:cNvPr>
          <p:cNvSpPr txBox="1"/>
          <p:nvPr/>
        </p:nvSpPr>
        <p:spPr>
          <a:xfrm>
            <a:off x="857250" y="1695360"/>
            <a:ext cx="1047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Необходима дополнительная информация о причинах отсутствия в базе данных информации о выручке от периодических рейсов в Новокузнецк (время в пути около 5 часов).</a:t>
            </a:r>
          </a:p>
          <a:p>
            <a:endParaRPr lang="ru-RU" dirty="0"/>
          </a:p>
          <a:p>
            <a:r>
              <a:rPr lang="ru-RU" dirty="0"/>
              <a:t>Для последующего анализа пришлось исключить данные записи, чтобы не искажать средние цифры.</a:t>
            </a:r>
          </a:p>
        </p:txBody>
      </p:sp>
    </p:spTree>
    <p:extLst>
      <p:ext uri="{BB962C8B-B14F-4D97-AF65-F5344CB8AC3E}">
        <p14:creationId xmlns:p14="http://schemas.microsoft.com/office/powerpoint/2010/main" val="329083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CC1ADE-C1D4-4D33-9211-BC7396E3F04B}"/>
              </a:ext>
            </a:extLst>
          </p:cNvPr>
          <p:cNvSpPr txBox="1"/>
          <p:nvPr/>
        </p:nvSpPr>
        <p:spPr>
          <a:xfrm>
            <a:off x="1533525" y="371475"/>
            <a:ext cx="10010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Сравнение выручки на единицу времени полёта по дням недели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297DE0-2DC1-4886-A026-9A0556C8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595437"/>
            <a:ext cx="3347484" cy="3881438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кроссворд&#10;&#10;Автоматически созданное описание">
            <a:extLst>
              <a:ext uri="{FF2B5EF4-FFF2-40B4-BE49-F238E27FC236}">
                <a16:creationId xmlns:a16="http://schemas.microsoft.com/office/drawing/2014/main" id="{7B802C23-B5B4-4ADE-8496-D98701697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445" y="1595437"/>
            <a:ext cx="6431205" cy="407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6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CC1ADE-C1D4-4D33-9211-BC7396E3F04B}"/>
              </a:ext>
            </a:extLst>
          </p:cNvPr>
          <p:cNvSpPr txBox="1"/>
          <p:nvPr/>
        </p:nvSpPr>
        <p:spPr>
          <a:xfrm>
            <a:off x="1533525" y="371475"/>
            <a:ext cx="10010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Сравнение выручки по моделям самолётов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6315C9-59F6-4B49-AA99-C33655A5D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749" y="1524000"/>
            <a:ext cx="6800501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0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CC1ADE-C1D4-4D33-9211-BC7396E3F04B}"/>
              </a:ext>
            </a:extLst>
          </p:cNvPr>
          <p:cNvSpPr txBox="1"/>
          <p:nvPr/>
        </p:nvSpPr>
        <p:spPr>
          <a:xfrm>
            <a:off x="1533525" y="371475"/>
            <a:ext cx="10010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Основные статистические показатели выручки по рейсам</a:t>
            </a:r>
          </a:p>
        </p:txBody>
      </p:sp>
      <p:pic>
        <p:nvPicPr>
          <p:cNvPr id="4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5EC8FA45-0D41-4F21-88A6-051D5E9A4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052" y="1050208"/>
            <a:ext cx="3153896" cy="518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8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CC1ADE-C1D4-4D33-9211-BC7396E3F04B}"/>
              </a:ext>
            </a:extLst>
          </p:cNvPr>
          <p:cNvSpPr txBox="1"/>
          <p:nvPr/>
        </p:nvSpPr>
        <p:spPr>
          <a:xfrm>
            <a:off x="1533525" y="371475"/>
            <a:ext cx="10010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Рейсы с минимальной выручкой на единицу времени полёта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3424D1-F5B8-4DB1-AC94-53EBD6048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" y="1551505"/>
            <a:ext cx="12017375" cy="162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815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102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Алёничев</dc:creator>
  <cp:lastModifiedBy>Максим Алёничев</cp:lastModifiedBy>
  <cp:revision>1</cp:revision>
  <dcterms:created xsi:type="dcterms:W3CDTF">2021-08-19T09:58:06Z</dcterms:created>
  <dcterms:modified xsi:type="dcterms:W3CDTF">2021-08-19T10:21:18Z</dcterms:modified>
</cp:coreProperties>
</file>