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8DA7CE-530D-45D8-A7E9-92E367F36143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3993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18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71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67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333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48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28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30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22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3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1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8DA7CE-530D-45D8-A7E9-92E367F36143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5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7755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Эльбрус-Плаза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1872" y="4237892"/>
            <a:ext cx="9418320" cy="2254348"/>
          </a:xfrm>
        </p:spPr>
        <p:txBody>
          <a:bodyPr/>
          <a:lstStyle/>
          <a:p>
            <a:r>
              <a:rPr lang="ru-RU" dirty="0" smtClean="0"/>
              <a:t>5-я итерация.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43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8: бронирование услуг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61872" y="1916723"/>
            <a:ext cx="4480560" cy="4255477"/>
          </a:xfrm>
        </p:spPr>
        <p:txBody>
          <a:bodyPr/>
          <a:lstStyle/>
          <a:p>
            <a:r>
              <a:rPr lang="ru-RU" b="1" dirty="0"/>
              <a:t>Действующие лица</a:t>
            </a:r>
            <a:r>
              <a:rPr lang="ru-RU" dirty="0"/>
              <a:t>: </a:t>
            </a:r>
            <a:r>
              <a:rPr lang="ru-RU" dirty="0" err="1"/>
              <a:t>System</a:t>
            </a:r>
            <a:r>
              <a:rPr lang="ru-RU" dirty="0"/>
              <a:t>, Пользователь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626679" y="2719037"/>
            <a:ext cx="6606079" cy="27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сценариев для сайта гостиничной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системы бронирования отелей выделены ключевые сценарии использования, отражающие взаимодействие пользователей (гостей, постоянных клиентов, </a:t>
            </a:r>
            <a:r>
              <a:rPr lang="ru-RU" dirty="0" smtClean="0"/>
              <a:t>контент-менеджеров и администратора) </a:t>
            </a:r>
            <a:r>
              <a:rPr lang="ru-RU" dirty="0"/>
              <a:t>с функционалом сайта. Эти сценарии определяют основные процессы и требования к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198138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1: бронирование номера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61872" y="1872762"/>
            <a:ext cx="4480560" cy="4299438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Действующие лица: </a:t>
            </a:r>
            <a:r>
              <a:rPr lang="ru-RU" b="1" dirty="0" err="1"/>
              <a:t>System</a:t>
            </a:r>
            <a:r>
              <a:rPr lang="ru-RU" b="1" dirty="0"/>
              <a:t>, Посетитель, Банк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b="1" dirty="0"/>
              <a:t>Предусловия</a:t>
            </a:r>
            <a:endParaRPr lang="ru-RU" dirty="0"/>
          </a:p>
          <a:p>
            <a:r>
              <a:rPr lang="ru-RU" dirty="0"/>
              <a:t>Посетитель уже выбрал отель и свободный номер на сайте гостиничной сети.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Постусловия</a:t>
            </a:r>
            <a:endParaRPr lang="ru-RU" dirty="0"/>
          </a:p>
          <a:p>
            <a:r>
              <a:rPr lang="ru-RU" dirty="0"/>
              <a:t>Если вариант использования выполнен успешно, то система сообщает посетителю номер бронирования, который понадобится ему при заселении в отель. Если недостаточно средств, система сообщает посетителю, что операция отклонена из-за нехватки средств.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63408" y="1872762"/>
            <a:ext cx="4387361" cy="42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7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8825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Сценарий 2: войти </a:t>
            </a:r>
            <a:r>
              <a:rPr lang="ru-RU" dirty="0" smtClean="0"/>
              <a:t>в учетную запись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61872" y="1354015"/>
            <a:ext cx="4480560" cy="481818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Действующие лица: </a:t>
            </a:r>
            <a:r>
              <a:rPr lang="ru-RU" b="1" dirty="0" err="1"/>
              <a:t>System</a:t>
            </a:r>
            <a:r>
              <a:rPr lang="ru-RU" b="1" dirty="0"/>
              <a:t>, Постоянный </a:t>
            </a:r>
            <a:r>
              <a:rPr lang="ru-RU" b="1" dirty="0" smtClean="0"/>
              <a:t>клиент</a:t>
            </a:r>
            <a:endParaRPr lang="ru-RU" dirty="0"/>
          </a:p>
          <a:p>
            <a:r>
              <a:rPr lang="ru-RU" b="1" dirty="0"/>
              <a:t>Предусловия</a:t>
            </a:r>
            <a:endParaRPr lang="ru-RU" dirty="0"/>
          </a:p>
          <a:p>
            <a:r>
              <a:rPr lang="ru-RU" dirty="0"/>
              <a:t>Посетитель(Постоянный клиент) уже имеет созданную учетную запись. Посетитель находится на сайте гостиничной сети</a:t>
            </a:r>
            <a:r>
              <a:rPr lang="ru-RU" dirty="0" smtClean="0"/>
              <a:t>.</a:t>
            </a:r>
            <a:r>
              <a:rPr lang="ru-RU" dirty="0"/>
              <a:t> </a:t>
            </a:r>
          </a:p>
          <a:p>
            <a:r>
              <a:rPr lang="ru-RU" b="1" dirty="0"/>
              <a:t>Постусловия</a:t>
            </a:r>
            <a:endParaRPr lang="ru-RU" dirty="0"/>
          </a:p>
          <a:p>
            <a:r>
              <a:rPr lang="ru-RU" dirty="0"/>
              <a:t>Если вариант использования выполнен успешно, система предоставляет доступ к профилю постоянного клиента, который верно ввел почту и пароль. В противном случае система гарантирует, что постоянному клиенту, который не предоставил верные данные для входа в учетную запись, доступ в систему не будет предоставлен.</a:t>
            </a:r>
          </a:p>
        </p:txBody>
      </p:sp>
      <p:pic>
        <p:nvPicPr>
          <p:cNvPr id="28" name="Объект 2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1266447"/>
            <a:ext cx="3502773" cy="490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 3: временно недоступные номера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61872" y="1793631"/>
            <a:ext cx="4480560" cy="4378569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Действующие лица: </a:t>
            </a:r>
            <a:r>
              <a:rPr lang="ru-RU" b="1" dirty="0" err="1"/>
              <a:t>System</a:t>
            </a:r>
            <a:r>
              <a:rPr lang="ru-RU" b="1" dirty="0"/>
              <a:t>, </a:t>
            </a:r>
            <a:r>
              <a:rPr lang="ru-RU" b="1" dirty="0" smtClean="0"/>
              <a:t>Контент-менеджер</a:t>
            </a:r>
            <a:endParaRPr lang="ru-RU" dirty="0"/>
          </a:p>
          <a:p>
            <a:r>
              <a:rPr lang="ru-RU" b="1" dirty="0"/>
              <a:t>Предусловия</a:t>
            </a:r>
            <a:endParaRPr lang="ru-RU" dirty="0"/>
          </a:p>
          <a:p>
            <a:r>
              <a:rPr lang="ru-RU" dirty="0"/>
              <a:t>Контент-менеджер должен войти в специальную учетную запись для сотрудников, чтобы иметь возможность вносить изменения в системе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/>
              <a:t>Постусловия</a:t>
            </a:r>
            <a:endParaRPr lang="ru-RU" dirty="0"/>
          </a:p>
          <a:p>
            <a:r>
              <a:rPr lang="ru-RU" dirty="0"/>
              <a:t>Контент-менеджер вносит изменение в состояние номера, и отправляет запрос на изменение состояние номера системе. Система в свою очередь обрабатывает новое состояние номера и сохраняет его.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38240" y="1855177"/>
            <a:ext cx="4481512" cy="29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2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4646559" cy="17004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Сценарий 4: создать учетную запись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61872" y="2259622"/>
            <a:ext cx="4480560" cy="4325815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Действующие лица: </a:t>
            </a:r>
            <a:r>
              <a:rPr lang="ru-RU" b="1" dirty="0" err="1"/>
              <a:t>System</a:t>
            </a:r>
            <a:r>
              <a:rPr lang="ru-RU" b="1" dirty="0"/>
              <a:t>, </a:t>
            </a:r>
            <a:r>
              <a:rPr lang="ru-RU" b="1" dirty="0" smtClean="0"/>
              <a:t>Посетитель</a:t>
            </a:r>
            <a:endParaRPr lang="ru-RU" dirty="0"/>
          </a:p>
          <a:p>
            <a:r>
              <a:rPr lang="ru-RU" b="1" dirty="0"/>
              <a:t>Предусловия</a:t>
            </a:r>
            <a:endParaRPr lang="ru-RU" dirty="0"/>
          </a:p>
          <a:p>
            <a:r>
              <a:rPr lang="ru-RU" dirty="0"/>
              <a:t>Посетитель уже находится на сайте гостиничной сети.</a:t>
            </a:r>
          </a:p>
          <a:p>
            <a:r>
              <a:rPr lang="ru-RU" b="1" dirty="0"/>
              <a:t>Постусловия</a:t>
            </a:r>
            <a:endParaRPr lang="ru-RU" dirty="0"/>
          </a:p>
          <a:p>
            <a:r>
              <a:rPr lang="ru-RU" dirty="0"/>
              <a:t>Если вариант использования выполнен успешно, Система создает учетную запись для посетителя и предоставляет сведения о количестве баллов за вознаграждения который получил посетитель и процент действующей скидки за возможное будущее бронирование номера клиентом. В случае если пользователь не предоставил верные данные для создания учетной записи, система не создаёт учетную запись для клиента и попросит скорректировать введённые данные или отказаться от создания учетной записи.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9254" y="365760"/>
            <a:ext cx="4229099" cy="62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5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5: бронирование номера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Действующие лица</a:t>
            </a:r>
            <a:r>
              <a:rPr lang="ru-RU" dirty="0"/>
              <a:t>: </a:t>
            </a:r>
            <a:r>
              <a:rPr lang="ru-RU" dirty="0" err="1"/>
              <a:t>System</a:t>
            </a:r>
            <a:r>
              <a:rPr lang="ru-RU" dirty="0"/>
              <a:t>, Постоянный клиент/Посетитель</a:t>
            </a:r>
          </a:p>
          <a:p>
            <a:r>
              <a:rPr lang="ru-RU" b="1" dirty="0"/>
              <a:t>Предусловия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Пользователь (постоянный клиент или посетитель) авторизован в системе. Пользователь находится на сайте гостиничной сети.</a:t>
            </a:r>
          </a:p>
          <a:p>
            <a:r>
              <a:rPr lang="ru-RU" b="1" dirty="0"/>
              <a:t>Постусловия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При успешном выполнении система резервирует номер на указанные даты и отправляет подтверждение бронирования. В случае ошибки система уведомляет пользователя о проблеме и предлагает повторить попытку.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1360" y="1691321"/>
            <a:ext cx="4356216" cy="51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4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6: публикация актуальных новостей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61872" y="1943100"/>
            <a:ext cx="4480560" cy="4229100"/>
          </a:xfrm>
        </p:spPr>
        <p:txBody>
          <a:bodyPr/>
          <a:lstStyle/>
          <a:p>
            <a:r>
              <a:rPr lang="ru-RU" b="1" dirty="0"/>
              <a:t>Действующие лица</a:t>
            </a:r>
            <a:r>
              <a:rPr lang="ru-RU" dirty="0"/>
              <a:t>: </a:t>
            </a:r>
            <a:r>
              <a:rPr lang="ru-RU" dirty="0" err="1"/>
              <a:t>System</a:t>
            </a:r>
            <a:r>
              <a:rPr lang="ru-RU" dirty="0"/>
              <a:t>, Контент-менеджер</a:t>
            </a:r>
          </a:p>
          <a:p>
            <a:r>
              <a:rPr lang="ru-RU" b="1" dirty="0"/>
              <a:t>Предусловия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Контент-менеджер авторизован в системе управления контентом.</a:t>
            </a:r>
          </a:p>
          <a:p>
            <a:r>
              <a:rPr lang="ru-RU" b="1" dirty="0"/>
              <a:t>Постусловия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Новость опубликована на сайте или отклонена из-за ошибок в данных.</a:t>
            </a:r>
          </a:p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42432" y="1691322"/>
            <a:ext cx="5096908" cy="37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Сценарий 7: взаимодействие с акциями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61872" y="2110154"/>
            <a:ext cx="4480560" cy="4062046"/>
          </a:xfrm>
        </p:spPr>
        <p:txBody>
          <a:bodyPr/>
          <a:lstStyle/>
          <a:p>
            <a:r>
              <a:rPr lang="ru-RU" b="1" dirty="0"/>
              <a:t>Действующие лица</a:t>
            </a:r>
            <a:r>
              <a:rPr lang="ru-RU" dirty="0"/>
              <a:t>: </a:t>
            </a:r>
            <a:r>
              <a:rPr lang="ru-RU" dirty="0" err="1"/>
              <a:t>System</a:t>
            </a:r>
            <a:r>
              <a:rPr lang="ru-RU" dirty="0"/>
              <a:t>, Пользователь</a:t>
            </a:r>
          </a:p>
          <a:p>
            <a:r>
              <a:rPr lang="ru-RU" b="1" dirty="0"/>
              <a:t>Предусловия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Пользователь находится на сайте.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42432" y="1691322"/>
            <a:ext cx="5967509" cy="244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001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128</TotalTime>
  <Words>289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   Эльбрус-Плаза</vt:lpstr>
      <vt:lpstr>Описание сценариев для сайта гостиничной сети</vt:lpstr>
      <vt:lpstr>Сценарий 1: бронирование номера</vt:lpstr>
      <vt:lpstr>Сценарий 2: войти в учетную запись</vt:lpstr>
      <vt:lpstr>Сцена 3: временно недоступные номера</vt:lpstr>
      <vt:lpstr> Сценарий 4: создать учетную запись</vt:lpstr>
      <vt:lpstr>Сценарий 5: бронирование номера</vt:lpstr>
      <vt:lpstr>Сценарий 6: публикация актуальных новостей</vt:lpstr>
      <vt:lpstr>Сценарий 7: взаимодействие с акциями </vt:lpstr>
      <vt:lpstr>Сценарий 8: бронирование услуг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Эльбрус-Плаза</dc:title>
  <dc:creator>Renat Zhappuev</dc:creator>
  <cp:lastModifiedBy>Renat Zhappuev</cp:lastModifiedBy>
  <cp:revision>7</cp:revision>
  <dcterms:created xsi:type="dcterms:W3CDTF">2025-04-08T06:31:50Z</dcterms:created>
  <dcterms:modified xsi:type="dcterms:W3CDTF">2025-04-08T10:43:09Z</dcterms:modified>
</cp:coreProperties>
</file>