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2" r:id="rId3"/>
    <p:sldId id="27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8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5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4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4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6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8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DA75-EC46-48E4-8BB6-E86BBA7191F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9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734" y="2613953"/>
            <a:ext cx="10320931" cy="1239820"/>
          </a:xfrm>
        </p:spPr>
        <p:txBody>
          <a:bodyPr/>
          <a:lstStyle/>
          <a:p>
            <a:r>
              <a:rPr lang="ru-RU" dirty="0"/>
              <a:t>6-ая итерация + исправление 4-5 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243644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491"/>
          </a:xfrm>
        </p:spPr>
        <p:txBody>
          <a:bodyPr/>
          <a:lstStyle/>
          <a:p>
            <a:pPr algn="ctr"/>
            <a:r>
              <a:rPr lang="ru-RU" dirty="0"/>
              <a:t>Изменения в концептуальной архитектуре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1D28F-CAF3-4F02-9D7E-3FD64144958A}"/>
              </a:ext>
            </a:extLst>
          </p:cNvPr>
          <p:cNvSpPr txBox="1"/>
          <p:nvPr/>
        </p:nvSpPr>
        <p:spPr>
          <a:xfrm>
            <a:off x="220133" y="1249159"/>
            <a:ext cx="608753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(4</a:t>
            </a:r>
            <a:r>
              <a:rPr lang="ru-RU" dirty="0"/>
              <a:t> итерация):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Добавлен стиль для </a:t>
            </a:r>
            <a:r>
              <a:rPr lang="ru-RU" dirty="0" err="1"/>
              <a:t>датабаз</a:t>
            </a: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Добавлены необходимые связи для взаимодействия между </a:t>
            </a:r>
            <a:r>
              <a:rPr lang="ru-RU" dirty="0" err="1"/>
              <a:t>Loaylty</a:t>
            </a:r>
            <a:r>
              <a:rPr lang="ru-RU" dirty="0"/>
              <a:t> Service, </a:t>
            </a:r>
            <a:r>
              <a:rPr lang="ru-RU" dirty="0" err="1"/>
              <a:t>Payment</a:t>
            </a:r>
            <a:r>
              <a:rPr lang="ru-RU" dirty="0"/>
              <a:t> Service и </a:t>
            </a:r>
            <a:r>
              <a:rPr lang="ru-RU" dirty="0" err="1"/>
              <a:t>Booking</a:t>
            </a:r>
            <a:r>
              <a:rPr lang="ru-RU" dirty="0"/>
              <a:t> Service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Изменения расстояния между блоками и узлами для улучшения читаемости всех диаграмм где очень много компонентов и узлов</a:t>
            </a:r>
            <a:endParaRPr lang="en-US" dirty="0"/>
          </a:p>
          <a:p>
            <a:endParaRPr lang="ru-RU" dirty="0"/>
          </a:p>
          <a:p>
            <a:r>
              <a:rPr lang="en-US" dirty="0"/>
              <a:t>(</a:t>
            </a:r>
            <a:r>
              <a:rPr lang="ru-RU" dirty="0"/>
              <a:t>5 итерация):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Кардинальные изменения в легендах характеристик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Детализированное описание характеристик для каждого блока нашей архитектуры с обоснованием приоритетов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Добавление легенд характеристик на соответствующие блоки архитектуры с учетом приоритетов</a:t>
            </a:r>
          </a:p>
          <a:p>
            <a:endParaRPr lang="ru-RU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227657-7469-4313-B692-85C498F2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190" y="1963704"/>
            <a:ext cx="5127676" cy="29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E892C-D56F-482E-993B-AE4FAE6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78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79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6-ая итерация + исправление 4-5 итераций</vt:lpstr>
      <vt:lpstr>Изменения в концептуальной архитектуре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Контекстная-диаграмма</dc:title>
  <dc:creator>Renat Zhappuev</dc:creator>
  <cp:lastModifiedBy>Михаил Жуков</cp:lastModifiedBy>
  <cp:revision>25</cp:revision>
  <dcterms:created xsi:type="dcterms:W3CDTF">2025-03-25T10:59:15Z</dcterms:created>
  <dcterms:modified xsi:type="dcterms:W3CDTF">2025-04-20T16:41:37Z</dcterms:modified>
</cp:coreProperties>
</file>