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4"/>
    <p:sldMasterId id="214748366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oboto"/>
      <p:regular r:id="rId18"/>
      <p:bold r:id="rId19"/>
      <p:italic r:id="rId20"/>
      <p:boldItalic r:id="rId21"/>
    </p:embeddedFont>
    <p:embeddedFont>
      <p:font typeface="Roboto Condensed"/>
      <p:regular r:id="rId22"/>
      <p:bold r:id="rId23"/>
      <p:italic r:id="rId24"/>
      <p:boldItalic r:id="rId25"/>
    </p:embeddedFont>
    <p:embeddedFont>
      <p:font typeface="Merriweather"/>
      <p:regular r:id="rId26"/>
      <p:bold r:id="rId27"/>
      <p:italic r:id="rId28"/>
      <p:boldItalic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RobotoCondensed-regular.fntdata"/><Relationship Id="rId21" Type="http://schemas.openxmlformats.org/officeDocument/2006/relationships/font" Target="fonts/Roboto-boldItalic.fntdata"/><Relationship Id="rId24" Type="http://schemas.openxmlformats.org/officeDocument/2006/relationships/font" Target="fonts/RobotoCondensed-italic.fntdata"/><Relationship Id="rId23" Type="http://schemas.openxmlformats.org/officeDocument/2006/relationships/font" Target="fonts/RobotoCondense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Merriweather-regular.fntdata"/><Relationship Id="rId25" Type="http://schemas.openxmlformats.org/officeDocument/2006/relationships/font" Target="fonts/RobotoCondensed-boldItalic.fntdata"/><Relationship Id="rId28" Type="http://schemas.openxmlformats.org/officeDocument/2006/relationships/font" Target="fonts/Merriweather-italic.fntdata"/><Relationship Id="rId27" Type="http://schemas.openxmlformats.org/officeDocument/2006/relationships/font" Target="fonts/Merriweather-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erriweather-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5.xml"/><Relationship Id="rId33" Type="http://schemas.openxmlformats.org/officeDocument/2006/relationships/font" Target="fonts/OpenSans-boldItalic.fntdata"/><Relationship Id="rId10" Type="http://schemas.openxmlformats.org/officeDocument/2006/relationships/slide" Target="slides/slide4.xml"/><Relationship Id="rId32" Type="http://schemas.openxmlformats.org/officeDocument/2006/relationships/font" Target="fonts/OpenSans-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3ff40e2618_0_3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g13ff40e2618_0_3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1" name="Google Shape;91;g13ff40e2618_0_39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3ff40e2618_0_554: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13ff40e2618_0_5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3ff40e2618_0_548: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292929"/>
                </a:solidFill>
                <a:highlight>
                  <a:srgbClr val="FFFFFF"/>
                </a:highlight>
                <a:latin typeface="Georgia"/>
                <a:ea typeface="Georgia"/>
                <a:cs typeface="Georgia"/>
                <a:sym typeface="Georgia"/>
              </a:rPr>
              <a:t>In the end, I would like to say a few words about this innovation. </a:t>
            </a:r>
            <a:r>
              <a:rPr lang="en" sz="1500">
                <a:solidFill>
                  <a:srgbClr val="292929"/>
                </a:solidFill>
                <a:highlight>
                  <a:srgbClr val="FFFFFF"/>
                </a:highlight>
                <a:latin typeface="Georgia"/>
                <a:ea typeface="Georgia"/>
                <a:cs typeface="Georgia"/>
                <a:sym typeface="Georgia"/>
              </a:rPr>
              <a:t>The Node.js experimental tester in my opinion is a nice built-in way to write tests. However, it is still experimental, so I don’t recommend using it for production projects because the API could change at any time. but the experimental tester is a nice one to try. I do recommend learning the test module, and once it’s more stable, maybe to use in your projects. Especially if someone makes a nice consumer for the TAP output.</a:t>
            </a:r>
            <a:endParaRPr/>
          </a:p>
        </p:txBody>
      </p:sp>
      <p:sp>
        <p:nvSpPr>
          <p:cNvPr id="182" name="Google Shape;182;g13ff40e2618_0_5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3ff40e2618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8" name="Google Shape;98;g13ff40e2618_0_72: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Let's look at today's agenda.</a:t>
            </a:r>
            <a:endParaRPr/>
          </a:p>
          <a:p>
            <a:pPr indent="0" lvl="0" marL="0" rtl="0" algn="l">
              <a:spcBef>
                <a:spcPts val="0"/>
              </a:spcBef>
              <a:spcAft>
                <a:spcPts val="0"/>
              </a:spcAft>
              <a:buNone/>
            </a:pPr>
            <a:r>
              <a:rPr lang="en"/>
              <a:t>The first thing we will pay attention to is nodejs assert module, since we will use it further and it is desirable to have an idea of what it is. Then we will go directly to our topic, we will answer the question </a:t>
            </a:r>
            <a:r>
              <a:rPr lang="en" sz="1300">
                <a:solidFill>
                  <a:srgbClr val="434343"/>
                </a:solidFill>
                <a:latin typeface="Open Sans"/>
                <a:ea typeface="Open Sans"/>
                <a:cs typeface="Open Sans"/>
                <a:sym typeface="Open Sans"/>
              </a:rPr>
              <a:t>What is Node.js test runner</a:t>
            </a:r>
            <a:r>
              <a:rPr lang="en"/>
              <a:t>. After that, we will move on to the editor code, where we will look at some features of the test runner, how to run it, and discuss its strengths and weaknesses. And at the end, you can ask your questions, and I will try to answer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let’s start</a:t>
            </a:r>
            <a:endParaRPr/>
          </a:p>
        </p:txBody>
      </p:sp>
      <p:sp>
        <p:nvSpPr>
          <p:cNvPr id="99" name="Google Shape;99;g13ff40e2618_0_72: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3ff40e2618_0_4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3ff40e2618_0_433: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50">
              <a:solidFill>
                <a:srgbClr val="222222"/>
              </a:solidFill>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350">
                <a:solidFill>
                  <a:srgbClr val="222222"/>
                </a:solidFill>
                <a:highlight>
                  <a:schemeClr val="lt1"/>
                </a:highlight>
                <a:latin typeface="Merriweather"/>
                <a:ea typeface="Merriweather"/>
                <a:cs typeface="Merriweather"/>
                <a:sym typeface="Merriweather"/>
              </a:rPr>
              <a:t>Assert is a </a:t>
            </a:r>
            <a:r>
              <a:rPr lang="en" sz="1350">
                <a:solidFill>
                  <a:srgbClr val="222222"/>
                </a:solidFill>
                <a:highlight>
                  <a:schemeClr val="lt1"/>
                </a:highlight>
                <a:latin typeface="Merriweather"/>
                <a:ea typeface="Merriweather"/>
                <a:cs typeface="Merriweather"/>
                <a:sym typeface="Merriweather"/>
              </a:rPr>
              <a:t>Node's built-in module that can be used in your application code via simple require. It gives you lots of assertions which </a:t>
            </a:r>
            <a:r>
              <a:rPr lang="en" sz="1300">
                <a:solidFill>
                  <a:srgbClr val="434343"/>
                </a:solidFill>
                <a:latin typeface="Open Sans"/>
                <a:ea typeface="Open Sans"/>
                <a:cs typeface="Open Sans"/>
                <a:sym typeface="Open Sans"/>
              </a:rPr>
              <a:t>used to test expressions in Node.js applications. If the result of the test returns false, assert throws an error and stops the program.</a:t>
            </a:r>
            <a:r>
              <a:rPr lang="en" sz="1350">
                <a:solidFill>
                  <a:srgbClr val="222222"/>
                </a:solidFill>
                <a:highlight>
                  <a:schemeClr val="lt1"/>
                </a:highlight>
                <a:latin typeface="Merriweather"/>
                <a:ea typeface="Merriweather"/>
                <a:cs typeface="Merriweather"/>
                <a:sym typeface="Merriweather"/>
              </a:rPr>
              <a:t> So basically  It makes testing process much easier.</a:t>
            </a:r>
            <a:endParaRPr sz="1350">
              <a:solidFill>
                <a:srgbClr val="222222"/>
              </a:solidFill>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350">
              <a:solidFill>
                <a:srgbClr val="222222"/>
              </a:solidFill>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350">
                <a:solidFill>
                  <a:srgbClr val="222222"/>
                </a:solidFill>
                <a:highlight>
                  <a:schemeClr val="lt1"/>
                </a:highlight>
                <a:latin typeface="Merriweather"/>
                <a:ea typeface="Merriweather"/>
                <a:cs typeface="Merriweather"/>
                <a:sym typeface="Merriweather"/>
              </a:rPr>
              <a:t>  It will become clearer if I give an example. Assert module has a very popular analogy that I think you've heard of. It is Chai. Chai and </a:t>
            </a:r>
            <a:r>
              <a:rPr lang="en" sz="1350">
                <a:solidFill>
                  <a:srgbClr val="222222"/>
                </a:solidFill>
                <a:highlight>
                  <a:schemeClr val="lt1"/>
                </a:highlight>
                <a:latin typeface="Merriweather"/>
                <a:ea typeface="Merriweather"/>
                <a:cs typeface="Merriweather"/>
                <a:sym typeface="Merriweather"/>
              </a:rPr>
              <a:t>build</a:t>
            </a:r>
            <a:r>
              <a:rPr lang="en" sz="1350">
                <a:solidFill>
                  <a:srgbClr val="222222"/>
                </a:solidFill>
                <a:highlight>
                  <a:schemeClr val="lt1"/>
                </a:highlight>
                <a:latin typeface="Merriweather"/>
                <a:ea typeface="Merriweather"/>
                <a:cs typeface="Merriweather"/>
                <a:sym typeface="Merriweather"/>
              </a:rPr>
              <a:t> in assert module is the same things. The only reason why chai's assert exist is so if you read the code you can get a better understanding of the tests.</a:t>
            </a:r>
            <a:endParaRPr sz="1350">
              <a:solidFill>
                <a:srgbClr val="415377"/>
              </a:solidFill>
              <a:latin typeface="Roboto"/>
              <a:ea typeface="Roboto"/>
              <a:cs typeface="Roboto"/>
              <a:sym typeface="Roboto"/>
            </a:endParaRPr>
          </a:p>
          <a:p>
            <a:pPr indent="0" lvl="0" marL="0" rtl="0" algn="l">
              <a:spcBef>
                <a:spcPts val="0"/>
              </a:spcBef>
              <a:spcAft>
                <a:spcPts val="0"/>
              </a:spcAft>
              <a:buNone/>
            </a:pPr>
            <a:r>
              <a:rPr lang="en" sz="1350">
                <a:solidFill>
                  <a:srgbClr val="222222"/>
                </a:solidFill>
                <a:highlight>
                  <a:schemeClr val="lt1"/>
                </a:highlight>
                <a:latin typeface="Merriweather"/>
                <a:ea typeface="Merriweather"/>
                <a:cs typeface="Merriweather"/>
                <a:sym typeface="Merriweather"/>
              </a:rPr>
              <a:t>By looking on screenshots on your screen </a:t>
            </a:r>
            <a:r>
              <a:rPr lang="en" sz="1350">
                <a:solidFill>
                  <a:srgbClr val="222222"/>
                </a:solidFill>
                <a:highlight>
                  <a:schemeClr val="lt1"/>
                </a:highlight>
                <a:latin typeface="Merriweather"/>
                <a:ea typeface="Merriweather"/>
                <a:cs typeface="Merriweather"/>
                <a:sym typeface="Merriweather"/>
              </a:rPr>
              <a:t>you can see some examples</a:t>
            </a:r>
            <a:r>
              <a:rPr lang="en" sz="1350">
                <a:solidFill>
                  <a:srgbClr val="222222"/>
                </a:solidFill>
                <a:highlight>
                  <a:schemeClr val="lt1"/>
                </a:highlight>
                <a:latin typeface="Merriweather"/>
                <a:ea typeface="Merriweather"/>
                <a:cs typeface="Merriweather"/>
                <a:sym typeface="Merriweather"/>
              </a:rPr>
              <a:t>. On the left side we testing variable foo for a null value with node’s assert module and on the right we do the same with chai. </a:t>
            </a:r>
            <a:endParaRPr sz="1350">
              <a:solidFill>
                <a:srgbClr val="222222"/>
              </a:solidFill>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350">
              <a:solidFill>
                <a:srgbClr val="222222"/>
              </a:solidFill>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350">
                <a:solidFill>
                  <a:srgbClr val="222222"/>
                </a:solidFill>
                <a:highlight>
                  <a:schemeClr val="lt1"/>
                </a:highlight>
                <a:latin typeface="Merriweather"/>
                <a:ea typeface="Merriweather"/>
                <a:cs typeface="Merriweather"/>
                <a:sym typeface="Merriweather"/>
              </a:rPr>
              <a:t>And so I hope each of you now has an idea of ​​what an assert module is, let's move on</a:t>
            </a:r>
            <a:endParaRPr sz="1350">
              <a:solidFill>
                <a:srgbClr val="222222"/>
              </a:solidFill>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350">
              <a:solidFill>
                <a:srgbClr val="222222"/>
              </a:solidFill>
              <a:highlight>
                <a:srgbClr val="FFFFFF"/>
              </a:highlight>
              <a:latin typeface="Merriweather"/>
              <a:ea typeface="Merriweather"/>
              <a:cs typeface="Merriweather"/>
              <a:sym typeface="Merriweather"/>
            </a:endParaRPr>
          </a:p>
        </p:txBody>
      </p:sp>
      <p:sp>
        <p:nvSpPr>
          <p:cNvPr id="108" name="Google Shape;108;g13ff40e2618_0_433: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3ff40e2618_0_4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3ff40e2618_0_425: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highlight>
                  <a:srgbClr val="FFFFFF"/>
                </a:highlight>
                <a:latin typeface="Open Sans"/>
                <a:ea typeface="Open Sans"/>
                <a:cs typeface="Open Sans"/>
                <a:sym typeface="Open Sans"/>
              </a:rPr>
              <a:t>Let’s try to answer next question what is Node.js test runner?</a:t>
            </a:r>
            <a:endParaRPr sz="130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30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rPr lang="en" sz="1300">
                <a:solidFill>
                  <a:schemeClr val="dk1"/>
                </a:solidFill>
                <a:highlight>
                  <a:srgbClr val="FFFFFF"/>
                </a:highlight>
                <a:latin typeface="Open Sans"/>
                <a:ea typeface="Open Sans"/>
                <a:cs typeface="Open Sans"/>
                <a:sym typeface="Open Sans"/>
              </a:rPr>
              <a:t>The eighteenth version of the node was released on the nineteenth of April </a:t>
            </a:r>
            <a:r>
              <a:rPr lang="en" sz="1300">
                <a:solidFill>
                  <a:schemeClr val="dk1"/>
                </a:solidFill>
                <a:highlight>
                  <a:srgbClr val="FFFFFF"/>
                </a:highlight>
                <a:latin typeface="Open Sans"/>
                <a:ea typeface="Open Sans"/>
                <a:cs typeface="Open Sans"/>
                <a:sym typeface="Open Sans"/>
              </a:rPr>
              <a:t>and brought with it a few new features. and test runner is one of the new features</a:t>
            </a:r>
            <a:r>
              <a:rPr lang="en" sz="1300">
                <a:solidFill>
                  <a:schemeClr val="dk1"/>
                </a:solidFill>
                <a:highlight>
                  <a:srgbClr val="FFFFFF"/>
                </a:highlight>
                <a:latin typeface="Open Sans"/>
                <a:ea typeface="Open Sans"/>
                <a:cs typeface="Open Sans"/>
                <a:sym typeface="Open Sans"/>
              </a:rPr>
              <a:t>. It’s not intended to replace full featured alternatives like Jest or Mocha, but does offer a quick and easy way to run a test suite without any additional dependencies.</a:t>
            </a:r>
            <a:endParaRPr sz="130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30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rPr lang="en" sz="1300">
                <a:solidFill>
                  <a:schemeClr val="dk1"/>
                </a:solidFill>
                <a:latin typeface="Open Sans"/>
                <a:ea typeface="Open Sans"/>
                <a:cs typeface="Open Sans"/>
                <a:sym typeface="Open Sans"/>
              </a:rPr>
              <a:t>The built-in test runner supports subtests, test skipping, limited test runs, callback tests And some other features that we will look at in the code editor</a:t>
            </a:r>
            <a:endParaRPr sz="13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300">
              <a:solidFill>
                <a:schemeClr val="dk1"/>
              </a:solidFill>
              <a:latin typeface="Open Sans"/>
              <a:ea typeface="Open Sans"/>
              <a:cs typeface="Open Sans"/>
              <a:sym typeface="Open Sans"/>
            </a:endParaRPr>
          </a:p>
          <a:p>
            <a:pPr indent="0" lvl="0" marL="0" rtl="0" algn="l">
              <a:spcBef>
                <a:spcPts val="0"/>
              </a:spcBef>
              <a:spcAft>
                <a:spcPts val="0"/>
              </a:spcAft>
              <a:buNone/>
            </a:pPr>
            <a:r>
              <a:rPr lang="en" sz="1300">
                <a:solidFill>
                  <a:schemeClr val="dk1"/>
                </a:solidFill>
                <a:latin typeface="Open Sans"/>
                <a:ea typeface="Open Sans"/>
                <a:cs typeface="Open Sans"/>
                <a:sym typeface="Open Sans"/>
              </a:rPr>
              <a:t>so, to not waste time, let's go there and see what this tester is</a:t>
            </a:r>
            <a:endParaRPr sz="1300">
              <a:solidFill>
                <a:schemeClr val="dk1"/>
              </a:solidFill>
              <a:latin typeface="Open Sans"/>
              <a:ea typeface="Open Sans"/>
              <a:cs typeface="Open Sans"/>
              <a:sym typeface="Open Sans"/>
            </a:endParaRPr>
          </a:p>
        </p:txBody>
      </p:sp>
      <p:sp>
        <p:nvSpPr>
          <p:cNvPr id="119" name="Google Shape;119;g13ff40e2618_0_425: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4293f52f2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4293f52f2d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solidFill>
                <a:schemeClr val="dk1"/>
              </a:solidFill>
              <a:latin typeface="Open Sans"/>
              <a:ea typeface="Open Sans"/>
              <a:cs typeface="Open Sans"/>
              <a:sym typeface="Open Sans"/>
            </a:endParaRPr>
          </a:p>
        </p:txBody>
      </p:sp>
      <p:sp>
        <p:nvSpPr>
          <p:cNvPr id="128" name="Google Shape;128;g14293f52f2d_0_0: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3718fc89d4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3718fc89d4_0_1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solidFill>
                <a:schemeClr val="dk1"/>
              </a:solidFill>
              <a:latin typeface="Open Sans"/>
              <a:ea typeface="Open Sans"/>
              <a:cs typeface="Open Sans"/>
              <a:sym typeface="Open Sans"/>
            </a:endParaRPr>
          </a:p>
        </p:txBody>
      </p:sp>
      <p:sp>
        <p:nvSpPr>
          <p:cNvPr id="137" name="Google Shape;137;g13718fc89d4_0_16: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3718fc89d4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3718fc89d4_0_24: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solidFill>
                <a:schemeClr val="dk1"/>
              </a:solidFill>
              <a:latin typeface="Open Sans"/>
              <a:ea typeface="Open Sans"/>
              <a:cs typeface="Open Sans"/>
              <a:sym typeface="Open Sans"/>
            </a:endParaRPr>
          </a:p>
        </p:txBody>
      </p:sp>
      <p:sp>
        <p:nvSpPr>
          <p:cNvPr id="147" name="Google Shape;147;g13718fc89d4_0_24: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718fc89d4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3718fc89d4_0_32: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solidFill>
                <a:schemeClr val="dk1"/>
              </a:solidFill>
              <a:latin typeface="Open Sans"/>
              <a:ea typeface="Open Sans"/>
              <a:cs typeface="Open Sans"/>
              <a:sym typeface="Open Sans"/>
            </a:endParaRPr>
          </a:p>
        </p:txBody>
      </p:sp>
      <p:sp>
        <p:nvSpPr>
          <p:cNvPr id="157" name="Google Shape;157;g13718fc89d4_0_32: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3718fc89d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3718fc89d4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solidFill>
                <a:schemeClr val="dk1"/>
              </a:solidFill>
              <a:latin typeface="Open Sans"/>
              <a:ea typeface="Open Sans"/>
              <a:cs typeface="Open Sans"/>
              <a:sym typeface="Open Sans"/>
            </a:endParaRPr>
          </a:p>
        </p:txBody>
      </p:sp>
      <p:sp>
        <p:nvSpPr>
          <p:cNvPr id="167" name="Google Shape;167;g13718fc89d4_0_0: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 name="Shape 11"/>
        <p:cNvGrpSpPr/>
        <p:nvPr/>
      </p:nvGrpSpPr>
      <p:grpSpPr>
        <a:xfrm>
          <a:off x="0" y="0"/>
          <a:ext cx="0" cy="0"/>
          <a:chOff x="0" y="0"/>
          <a:chExt cx="0" cy="0"/>
        </a:xfrm>
      </p:grpSpPr>
      <p:sp>
        <p:nvSpPr>
          <p:cNvPr id="12" name="Google Shape;12;p2"/>
          <p:cNvSpPr txBox="1"/>
          <p:nvPr>
            <p:ph type="title"/>
          </p:nvPr>
        </p:nvSpPr>
        <p:spPr>
          <a:xfrm>
            <a:off x="298525" y="2028432"/>
            <a:ext cx="3098400" cy="722400"/>
          </a:xfrm>
          <a:prstGeom prst="rect">
            <a:avLst/>
          </a:prstGeom>
          <a:noFill/>
          <a:ln>
            <a:noFill/>
          </a:ln>
        </p:spPr>
        <p:txBody>
          <a:bodyPr anchorCtr="0" anchor="t" bIns="68575" lIns="68575" spcFirstLastPara="1" rIns="68575" wrap="square" tIns="68575">
            <a:noAutofit/>
          </a:bodyPr>
          <a:lstStyle>
            <a:lvl1pPr lvl="0" marR="0" rtl="0" algn="l">
              <a:lnSpc>
                <a:spcPct val="90000"/>
              </a:lnSpc>
              <a:spcBef>
                <a:spcPts val="0"/>
              </a:spcBef>
              <a:spcAft>
                <a:spcPts val="0"/>
              </a:spcAft>
              <a:buClr>
                <a:srgbClr val="434343"/>
              </a:buClr>
              <a:buSzPts val="2400"/>
              <a:buNone/>
              <a:defRPr i="0" u="none" cap="none" strike="noStrike">
                <a:solidFill>
                  <a:srgbClr val="434343"/>
                </a:solidFill>
              </a:defRPr>
            </a:lvl1pPr>
            <a:lvl2pPr lvl="1" rtl="0">
              <a:spcBef>
                <a:spcPts val="0"/>
              </a:spcBef>
              <a:spcAft>
                <a:spcPts val="0"/>
              </a:spcAft>
              <a:buSzPts val="2400"/>
              <a:buFont typeface="Roboto Condensed"/>
              <a:buNone/>
              <a:defRPr sz="2400">
                <a:latin typeface="Roboto Condensed"/>
                <a:ea typeface="Roboto Condensed"/>
                <a:cs typeface="Roboto Condensed"/>
                <a:sym typeface="Roboto Condensed"/>
              </a:defRPr>
            </a:lvl2pPr>
            <a:lvl3pPr lvl="2" rtl="0">
              <a:spcBef>
                <a:spcPts val="0"/>
              </a:spcBef>
              <a:spcAft>
                <a:spcPts val="0"/>
              </a:spcAft>
              <a:buSzPts val="2400"/>
              <a:buFont typeface="Roboto Condensed"/>
              <a:buNone/>
              <a:defRPr sz="2400">
                <a:latin typeface="Roboto Condensed"/>
                <a:ea typeface="Roboto Condensed"/>
                <a:cs typeface="Roboto Condensed"/>
                <a:sym typeface="Roboto Condensed"/>
              </a:defRPr>
            </a:lvl3pPr>
            <a:lvl4pPr lvl="3" rtl="0">
              <a:spcBef>
                <a:spcPts val="0"/>
              </a:spcBef>
              <a:spcAft>
                <a:spcPts val="0"/>
              </a:spcAft>
              <a:buSzPts val="2400"/>
              <a:buFont typeface="Roboto Condensed"/>
              <a:buNone/>
              <a:defRPr sz="2400">
                <a:latin typeface="Roboto Condensed"/>
                <a:ea typeface="Roboto Condensed"/>
                <a:cs typeface="Roboto Condensed"/>
                <a:sym typeface="Roboto Condensed"/>
              </a:defRPr>
            </a:lvl4pPr>
            <a:lvl5pPr lvl="4" rtl="0">
              <a:spcBef>
                <a:spcPts val="0"/>
              </a:spcBef>
              <a:spcAft>
                <a:spcPts val="0"/>
              </a:spcAft>
              <a:buSzPts val="2400"/>
              <a:buFont typeface="Roboto Condensed"/>
              <a:buNone/>
              <a:defRPr sz="2400">
                <a:latin typeface="Roboto Condensed"/>
                <a:ea typeface="Roboto Condensed"/>
                <a:cs typeface="Roboto Condensed"/>
                <a:sym typeface="Roboto Condensed"/>
              </a:defRPr>
            </a:lvl5pPr>
            <a:lvl6pPr lvl="5" rtl="0">
              <a:spcBef>
                <a:spcPts val="0"/>
              </a:spcBef>
              <a:spcAft>
                <a:spcPts val="0"/>
              </a:spcAft>
              <a:buSzPts val="2400"/>
              <a:buFont typeface="Roboto Condensed"/>
              <a:buNone/>
              <a:defRPr sz="2400">
                <a:latin typeface="Roboto Condensed"/>
                <a:ea typeface="Roboto Condensed"/>
                <a:cs typeface="Roboto Condensed"/>
                <a:sym typeface="Roboto Condensed"/>
              </a:defRPr>
            </a:lvl6pPr>
            <a:lvl7pPr lvl="6" rtl="0">
              <a:spcBef>
                <a:spcPts val="0"/>
              </a:spcBef>
              <a:spcAft>
                <a:spcPts val="0"/>
              </a:spcAft>
              <a:buSzPts val="2400"/>
              <a:buFont typeface="Roboto Condensed"/>
              <a:buNone/>
              <a:defRPr sz="2400">
                <a:latin typeface="Roboto Condensed"/>
                <a:ea typeface="Roboto Condensed"/>
                <a:cs typeface="Roboto Condensed"/>
                <a:sym typeface="Roboto Condensed"/>
              </a:defRPr>
            </a:lvl7pPr>
            <a:lvl8pPr lvl="7" rtl="0">
              <a:spcBef>
                <a:spcPts val="0"/>
              </a:spcBef>
              <a:spcAft>
                <a:spcPts val="0"/>
              </a:spcAft>
              <a:buSzPts val="2400"/>
              <a:buFont typeface="Roboto Condensed"/>
              <a:buNone/>
              <a:defRPr sz="2400">
                <a:latin typeface="Roboto Condensed"/>
                <a:ea typeface="Roboto Condensed"/>
                <a:cs typeface="Roboto Condensed"/>
                <a:sym typeface="Roboto Condensed"/>
              </a:defRPr>
            </a:lvl8pPr>
            <a:lvl9pPr lvl="8" rtl="0">
              <a:spcBef>
                <a:spcPts val="0"/>
              </a:spcBef>
              <a:spcAft>
                <a:spcPts val="0"/>
              </a:spcAft>
              <a:buSzPts val="2400"/>
              <a:buFont typeface="Roboto Condensed"/>
              <a:buNone/>
              <a:defRPr sz="2400">
                <a:latin typeface="Roboto Condensed"/>
                <a:ea typeface="Roboto Condensed"/>
                <a:cs typeface="Roboto Condensed"/>
                <a:sym typeface="Roboto Condensed"/>
              </a:defRPr>
            </a:lvl9pPr>
          </a:lstStyle>
          <a:p/>
        </p:txBody>
      </p:sp>
      <p:sp>
        <p:nvSpPr>
          <p:cNvPr id="13" name="Google Shape;13;p2"/>
          <p:cNvSpPr txBox="1"/>
          <p:nvPr>
            <p:ph idx="1" type="body"/>
          </p:nvPr>
        </p:nvSpPr>
        <p:spPr>
          <a:xfrm>
            <a:off x="298847" y="2428018"/>
            <a:ext cx="3098100" cy="750900"/>
          </a:xfrm>
          <a:prstGeom prst="rect">
            <a:avLst/>
          </a:prstGeom>
          <a:noFill/>
          <a:ln>
            <a:noFill/>
          </a:ln>
        </p:spPr>
        <p:txBody>
          <a:bodyPr anchorCtr="0" anchor="t" bIns="68575" lIns="68575" spcFirstLastPara="1" rIns="68575" wrap="square" tIns="68575">
            <a:noAutofit/>
          </a:bodyPr>
          <a:lstStyle>
            <a:lvl1pPr indent="-228600" lvl="0" marL="457200" marR="0" rtl="0" algn="l">
              <a:lnSpc>
                <a:spcPct val="90000"/>
              </a:lnSpc>
              <a:spcBef>
                <a:spcPts val="800"/>
              </a:spcBef>
              <a:spcAft>
                <a:spcPts val="0"/>
              </a:spcAft>
              <a:buClr>
                <a:srgbClr val="434343"/>
              </a:buClr>
              <a:buSzPts val="1800"/>
              <a:buFont typeface="Roboto Condensed"/>
              <a:buNone/>
              <a:defRPr i="0" sz="1800" u="none" cap="none" strike="noStrike">
                <a:solidFill>
                  <a:srgbClr val="434343"/>
                </a:solidFill>
                <a:latin typeface="Roboto Condensed"/>
                <a:ea typeface="Roboto Condensed"/>
                <a:cs typeface="Roboto Condensed"/>
                <a:sym typeface="Roboto Condensed"/>
              </a:defRPr>
            </a:lvl1pPr>
            <a:lvl2pPr indent="-342900" lvl="1" marL="914400" marR="0" rtl="0" algn="l">
              <a:lnSpc>
                <a:spcPct val="90000"/>
              </a:lnSpc>
              <a:spcBef>
                <a:spcPts val="400"/>
              </a:spcBef>
              <a:spcAft>
                <a:spcPts val="0"/>
              </a:spcAft>
              <a:buClr>
                <a:schemeClr val="dk1"/>
              </a:buClr>
              <a:buSzPts val="1800"/>
              <a:buFont typeface="Roboto Condensed"/>
              <a:buChar char="•"/>
              <a:defRPr i="0" sz="1800" u="none" cap="none" strike="noStrike">
                <a:solidFill>
                  <a:schemeClr val="dk1"/>
                </a:solidFill>
                <a:latin typeface="Roboto Condensed"/>
                <a:ea typeface="Roboto Condensed"/>
                <a:cs typeface="Roboto Condensed"/>
                <a:sym typeface="Roboto Condensed"/>
              </a:defRPr>
            </a:lvl2pPr>
            <a:lvl3pPr indent="-342900" lvl="2" marL="1371600" marR="0" rtl="0" algn="l">
              <a:lnSpc>
                <a:spcPct val="90000"/>
              </a:lnSpc>
              <a:spcBef>
                <a:spcPts val="400"/>
              </a:spcBef>
              <a:spcAft>
                <a:spcPts val="0"/>
              </a:spcAft>
              <a:buClr>
                <a:schemeClr val="dk1"/>
              </a:buClr>
              <a:buSzPts val="1800"/>
              <a:buFont typeface="Roboto Condensed"/>
              <a:buChar char="•"/>
              <a:defRPr i="0" sz="1800" u="none" cap="none" strike="noStrike">
                <a:solidFill>
                  <a:schemeClr val="dk1"/>
                </a:solidFill>
                <a:latin typeface="Roboto Condensed"/>
                <a:ea typeface="Roboto Condensed"/>
                <a:cs typeface="Roboto Condensed"/>
                <a:sym typeface="Roboto Condensed"/>
              </a:defRPr>
            </a:lvl3pPr>
            <a:lvl4pPr indent="-342900" lvl="3" marL="1828800" marR="0" rtl="0" algn="l">
              <a:lnSpc>
                <a:spcPct val="90000"/>
              </a:lnSpc>
              <a:spcBef>
                <a:spcPts val="400"/>
              </a:spcBef>
              <a:spcAft>
                <a:spcPts val="0"/>
              </a:spcAft>
              <a:buClr>
                <a:schemeClr val="dk1"/>
              </a:buClr>
              <a:buSzPts val="1800"/>
              <a:buFont typeface="Roboto Condensed"/>
              <a:buChar char="•"/>
              <a:defRPr i="0" sz="1800" u="none" cap="none" strike="noStrike">
                <a:solidFill>
                  <a:schemeClr val="dk1"/>
                </a:solidFill>
                <a:latin typeface="Roboto Condensed"/>
                <a:ea typeface="Roboto Condensed"/>
                <a:cs typeface="Roboto Condensed"/>
                <a:sym typeface="Roboto Condensed"/>
              </a:defRPr>
            </a:lvl4pPr>
            <a:lvl5pPr indent="-342900" lvl="4" marL="2286000" marR="0" rtl="0" algn="l">
              <a:lnSpc>
                <a:spcPct val="90000"/>
              </a:lnSpc>
              <a:spcBef>
                <a:spcPts val="400"/>
              </a:spcBef>
              <a:spcAft>
                <a:spcPts val="0"/>
              </a:spcAft>
              <a:buClr>
                <a:schemeClr val="dk1"/>
              </a:buClr>
              <a:buSzPts val="1800"/>
              <a:buFont typeface="Roboto Condensed"/>
              <a:buChar char="•"/>
              <a:defRPr i="0" sz="1800" u="none" cap="none" strike="noStrike">
                <a:solidFill>
                  <a:schemeClr val="dk1"/>
                </a:solidFill>
                <a:latin typeface="Roboto Condensed"/>
                <a:ea typeface="Roboto Condensed"/>
                <a:cs typeface="Roboto Condensed"/>
                <a:sym typeface="Roboto Condensed"/>
              </a:defRPr>
            </a:lvl5pPr>
            <a:lvl6pPr indent="-342900" lvl="5" marL="2743200" marR="0" rtl="0" algn="l">
              <a:lnSpc>
                <a:spcPct val="90000"/>
              </a:lnSpc>
              <a:spcBef>
                <a:spcPts val="400"/>
              </a:spcBef>
              <a:spcAft>
                <a:spcPts val="0"/>
              </a:spcAft>
              <a:buClr>
                <a:schemeClr val="dk1"/>
              </a:buClr>
              <a:buSzPts val="1800"/>
              <a:buFont typeface="Roboto Condensed"/>
              <a:buChar char="•"/>
              <a:defRPr i="0" sz="1800" u="none" cap="none" strike="noStrike">
                <a:solidFill>
                  <a:schemeClr val="dk1"/>
                </a:solidFill>
                <a:latin typeface="Roboto Condensed"/>
                <a:ea typeface="Roboto Condensed"/>
                <a:cs typeface="Roboto Condensed"/>
                <a:sym typeface="Roboto Condensed"/>
              </a:defRPr>
            </a:lvl6pPr>
            <a:lvl7pPr indent="-342900" lvl="6" marL="3200400" marR="0" rtl="0" algn="l">
              <a:lnSpc>
                <a:spcPct val="90000"/>
              </a:lnSpc>
              <a:spcBef>
                <a:spcPts val="400"/>
              </a:spcBef>
              <a:spcAft>
                <a:spcPts val="0"/>
              </a:spcAft>
              <a:buClr>
                <a:schemeClr val="dk1"/>
              </a:buClr>
              <a:buSzPts val="1800"/>
              <a:buFont typeface="Roboto Condensed"/>
              <a:buChar char="•"/>
              <a:defRPr i="0" sz="1800" u="none" cap="none" strike="noStrike">
                <a:solidFill>
                  <a:schemeClr val="dk1"/>
                </a:solidFill>
                <a:latin typeface="Roboto Condensed"/>
                <a:ea typeface="Roboto Condensed"/>
                <a:cs typeface="Roboto Condensed"/>
                <a:sym typeface="Roboto Condensed"/>
              </a:defRPr>
            </a:lvl7pPr>
            <a:lvl8pPr indent="-342900" lvl="7" marL="3657600" marR="0" rtl="0" algn="l">
              <a:lnSpc>
                <a:spcPct val="90000"/>
              </a:lnSpc>
              <a:spcBef>
                <a:spcPts val="400"/>
              </a:spcBef>
              <a:spcAft>
                <a:spcPts val="0"/>
              </a:spcAft>
              <a:buClr>
                <a:schemeClr val="dk1"/>
              </a:buClr>
              <a:buSzPts val="1800"/>
              <a:buFont typeface="Roboto Condensed"/>
              <a:buChar char="•"/>
              <a:defRPr i="0" sz="1800" u="none" cap="none" strike="noStrike">
                <a:solidFill>
                  <a:schemeClr val="dk1"/>
                </a:solidFill>
                <a:latin typeface="Roboto Condensed"/>
                <a:ea typeface="Roboto Condensed"/>
                <a:cs typeface="Roboto Condensed"/>
                <a:sym typeface="Roboto Condensed"/>
              </a:defRPr>
            </a:lvl8pPr>
            <a:lvl9pPr indent="-342900" lvl="8" marL="4114800" marR="0" rtl="0" algn="l">
              <a:lnSpc>
                <a:spcPct val="90000"/>
              </a:lnSpc>
              <a:spcBef>
                <a:spcPts val="400"/>
              </a:spcBef>
              <a:spcAft>
                <a:spcPts val="0"/>
              </a:spcAft>
              <a:buClr>
                <a:schemeClr val="dk1"/>
              </a:buClr>
              <a:buSzPts val="1800"/>
              <a:buFont typeface="Roboto Condensed"/>
              <a:buChar char="•"/>
              <a:defRPr i="0" sz="1800" u="none" cap="none" strike="noStrike">
                <a:solidFill>
                  <a:schemeClr val="dk1"/>
                </a:solidFill>
                <a:latin typeface="Roboto Condensed"/>
                <a:ea typeface="Roboto Condensed"/>
                <a:cs typeface="Roboto Condensed"/>
                <a:sym typeface="Roboto Condensed"/>
              </a:defRPr>
            </a:lvl9pPr>
          </a:lstStyle>
          <a:p/>
        </p:txBody>
      </p:sp>
      <p:sp>
        <p:nvSpPr>
          <p:cNvPr id="14" name="Google Shape;14;p2"/>
          <p:cNvSpPr txBox="1"/>
          <p:nvPr>
            <p:ph idx="2" type="body"/>
          </p:nvPr>
        </p:nvSpPr>
        <p:spPr>
          <a:xfrm>
            <a:off x="299792" y="3301797"/>
            <a:ext cx="3098100" cy="328200"/>
          </a:xfrm>
          <a:prstGeom prst="rect">
            <a:avLst/>
          </a:prstGeom>
          <a:noFill/>
          <a:ln>
            <a:noFill/>
          </a:ln>
        </p:spPr>
        <p:txBody>
          <a:bodyPr anchorCtr="0" anchor="t" bIns="68575" lIns="68575" spcFirstLastPara="1" rIns="68575" wrap="square" tIns="68575">
            <a:noAutofit/>
          </a:bodyPr>
          <a:lstStyle>
            <a:lvl1pPr indent="-228600" lvl="0" marL="457200" marR="0" rtl="0" algn="l">
              <a:lnSpc>
                <a:spcPct val="90000"/>
              </a:lnSpc>
              <a:spcBef>
                <a:spcPts val="800"/>
              </a:spcBef>
              <a:spcAft>
                <a:spcPts val="0"/>
              </a:spcAft>
              <a:buClr>
                <a:srgbClr val="7F7F7F"/>
              </a:buClr>
              <a:buSzPts val="1100"/>
              <a:buFont typeface="Open Sans"/>
              <a:buNone/>
              <a:defRPr i="0" sz="1100" u="none" cap="none" strike="noStrike">
                <a:solidFill>
                  <a:srgbClr val="7F7F7F"/>
                </a:solidFill>
                <a:latin typeface="Open Sans"/>
                <a:ea typeface="Open Sans"/>
                <a:cs typeface="Open Sans"/>
                <a:sym typeface="Open Sans"/>
              </a:defRPr>
            </a:lvl1pPr>
            <a:lvl2pPr indent="-298450" lvl="1" marL="914400" marR="0" rtl="0" algn="l">
              <a:lnSpc>
                <a:spcPct val="90000"/>
              </a:lnSpc>
              <a:spcBef>
                <a:spcPts val="400"/>
              </a:spcBef>
              <a:spcAft>
                <a:spcPts val="0"/>
              </a:spcAft>
              <a:buClr>
                <a:schemeClr val="dk1"/>
              </a:buClr>
              <a:buSzPts val="1100"/>
              <a:buFont typeface="Open Sans"/>
              <a:buChar char="•"/>
              <a:defRPr i="0" sz="1100" u="none" cap="none" strike="noStrike">
                <a:solidFill>
                  <a:schemeClr val="dk1"/>
                </a:solidFill>
                <a:latin typeface="Open Sans"/>
                <a:ea typeface="Open Sans"/>
                <a:cs typeface="Open Sans"/>
                <a:sym typeface="Open Sans"/>
              </a:defRPr>
            </a:lvl2pPr>
            <a:lvl3pPr indent="-298450" lvl="2" marL="1371600" marR="0" rtl="0" algn="l">
              <a:lnSpc>
                <a:spcPct val="90000"/>
              </a:lnSpc>
              <a:spcBef>
                <a:spcPts val="400"/>
              </a:spcBef>
              <a:spcAft>
                <a:spcPts val="0"/>
              </a:spcAft>
              <a:buClr>
                <a:schemeClr val="dk1"/>
              </a:buClr>
              <a:buSzPts val="1100"/>
              <a:buFont typeface="Open Sans"/>
              <a:buChar char="•"/>
              <a:defRPr i="0" sz="1100" u="none" cap="none" strike="noStrike">
                <a:solidFill>
                  <a:schemeClr val="dk1"/>
                </a:solidFill>
                <a:latin typeface="Open Sans"/>
                <a:ea typeface="Open Sans"/>
                <a:cs typeface="Open Sans"/>
                <a:sym typeface="Open Sans"/>
              </a:defRPr>
            </a:lvl3pPr>
            <a:lvl4pPr indent="-298450" lvl="3" marL="1828800" marR="0" rtl="0" algn="l">
              <a:lnSpc>
                <a:spcPct val="90000"/>
              </a:lnSpc>
              <a:spcBef>
                <a:spcPts val="400"/>
              </a:spcBef>
              <a:spcAft>
                <a:spcPts val="0"/>
              </a:spcAft>
              <a:buClr>
                <a:schemeClr val="dk1"/>
              </a:buClr>
              <a:buSzPts val="1100"/>
              <a:buFont typeface="Open Sans"/>
              <a:buChar char="•"/>
              <a:defRPr i="0" sz="1100" u="none" cap="none" strike="noStrike">
                <a:solidFill>
                  <a:schemeClr val="dk1"/>
                </a:solidFill>
                <a:latin typeface="Open Sans"/>
                <a:ea typeface="Open Sans"/>
                <a:cs typeface="Open Sans"/>
                <a:sym typeface="Open Sans"/>
              </a:defRPr>
            </a:lvl4pPr>
            <a:lvl5pPr indent="-298450" lvl="4" marL="2286000" marR="0" rtl="0" algn="l">
              <a:lnSpc>
                <a:spcPct val="90000"/>
              </a:lnSpc>
              <a:spcBef>
                <a:spcPts val="400"/>
              </a:spcBef>
              <a:spcAft>
                <a:spcPts val="0"/>
              </a:spcAft>
              <a:buClr>
                <a:schemeClr val="dk1"/>
              </a:buClr>
              <a:buSzPts val="1100"/>
              <a:buFont typeface="Open Sans"/>
              <a:buChar char="•"/>
              <a:defRPr i="0" sz="1100" u="none" cap="none" strike="noStrike">
                <a:solidFill>
                  <a:schemeClr val="dk1"/>
                </a:solidFill>
                <a:latin typeface="Open Sans"/>
                <a:ea typeface="Open Sans"/>
                <a:cs typeface="Open Sans"/>
                <a:sym typeface="Open Sans"/>
              </a:defRPr>
            </a:lvl5pPr>
            <a:lvl6pPr indent="-298450" lvl="5" marL="2743200" marR="0" rtl="0" algn="l">
              <a:lnSpc>
                <a:spcPct val="90000"/>
              </a:lnSpc>
              <a:spcBef>
                <a:spcPts val="400"/>
              </a:spcBef>
              <a:spcAft>
                <a:spcPts val="0"/>
              </a:spcAft>
              <a:buClr>
                <a:schemeClr val="dk1"/>
              </a:buClr>
              <a:buSzPts val="1100"/>
              <a:buFont typeface="Open Sans"/>
              <a:buChar char="•"/>
              <a:defRPr i="0" sz="1100" u="none" cap="none" strike="noStrike">
                <a:solidFill>
                  <a:schemeClr val="dk1"/>
                </a:solidFill>
                <a:latin typeface="Open Sans"/>
                <a:ea typeface="Open Sans"/>
                <a:cs typeface="Open Sans"/>
                <a:sym typeface="Open Sans"/>
              </a:defRPr>
            </a:lvl6pPr>
            <a:lvl7pPr indent="-298450" lvl="6" marL="3200400" marR="0" rtl="0" algn="l">
              <a:lnSpc>
                <a:spcPct val="90000"/>
              </a:lnSpc>
              <a:spcBef>
                <a:spcPts val="400"/>
              </a:spcBef>
              <a:spcAft>
                <a:spcPts val="0"/>
              </a:spcAft>
              <a:buClr>
                <a:schemeClr val="dk1"/>
              </a:buClr>
              <a:buSzPts val="1100"/>
              <a:buFont typeface="Open Sans"/>
              <a:buChar char="•"/>
              <a:defRPr i="0" sz="1100" u="none" cap="none" strike="noStrike">
                <a:solidFill>
                  <a:schemeClr val="dk1"/>
                </a:solidFill>
                <a:latin typeface="Open Sans"/>
                <a:ea typeface="Open Sans"/>
                <a:cs typeface="Open Sans"/>
                <a:sym typeface="Open Sans"/>
              </a:defRPr>
            </a:lvl7pPr>
            <a:lvl8pPr indent="-298450" lvl="7" marL="3657600" marR="0" rtl="0" algn="l">
              <a:lnSpc>
                <a:spcPct val="90000"/>
              </a:lnSpc>
              <a:spcBef>
                <a:spcPts val="400"/>
              </a:spcBef>
              <a:spcAft>
                <a:spcPts val="0"/>
              </a:spcAft>
              <a:buClr>
                <a:schemeClr val="dk1"/>
              </a:buClr>
              <a:buSzPts val="1100"/>
              <a:buFont typeface="Open Sans"/>
              <a:buChar char="•"/>
              <a:defRPr i="0" sz="1100" u="none" cap="none" strike="noStrike">
                <a:solidFill>
                  <a:schemeClr val="dk1"/>
                </a:solidFill>
                <a:latin typeface="Open Sans"/>
                <a:ea typeface="Open Sans"/>
                <a:cs typeface="Open Sans"/>
                <a:sym typeface="Open Sans"/>
              </a:defRPr>
            </a:lvl8pPr>
            <a:lvl9pPr indent="-298450" lvl="8" marL="4114800" marR="0" rtl="0" algn="l">
              <a:lnSpc>
                <a:spcPct val="90000"/>
              </a:lnSpc>
              <a:spcBef>
                <a:spcPts val="400"/>
              </a:spcBef>
              <a:spcAft>
                <a:spcPts val="0"/>
              </a:spcAft>
              <a:buClr>
                <a:schemeClr val="dk1"/>
              </a:buClr>
              <a:buSzPts val="1100"/>
              <a:buFont typeface="Open Sans"/>
              <a:buChar char="•"/>
              <a:defRPr i="0" sz="1100" u="none" cap="none" strike="noStrike">
                <a:solidFill>
                  <a:schemeClr val="dk1"/>
                </a:solidFill>
                <a:latin typeface="Open Sans"/>
                <a:ea typeface="Open Sans"/>
                <a:cs typeface="Open Sans"/>
                <a:sym typeface="Open Sans"/>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on the left+bullets">
  <p:cSld name="Basic+bullets_1">
    <p:spTree>
      <p:nvGrpSpPr>
        <p:cNvPr id="55" name="Shape 55"/>
        <p:cNvGrpSpPr/>
        <p:nvPr/>
      </p:nvGrpSpPr>
      <p:grpSpPr>
        <a:xfrm>
          <a:off x="0" y="0"/>
          <a:ext cx="0" cy="0"/>
          <a:chOff x="0" y="0"/>
          <a:chExt cx="0" cy="0"/>
        </a:xfrm>
      </p:grpSpPr>
      <p:sp>
        <p:nvSpPr>
          <p:cNvPr id="56" name="Google Shape;56;p12"/>
          <p:cNvSpPr txBox="1"/>
          <p:nvPr>
            <p:ph idx="12" type="sldNum"/>
          </p:nvPr>
        </p:nvSpPr>
        <p:spPr>
          <a:xfrm>
            <a:off x="680847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Open Sans"/>
                <a:ea typeface="Open Sans"/>
                <a:cs typeface="Open Sans"/>
                <a:sym typeface="Open Sans"/>
              </a:defRPr>
            </a:lvl1pPr>
            <a:lvl2pPr indent="0" lvl="1" marL="0" marR="0" rtl="0" algn="r">
              <a:spcBef>
                <a:spcPts val="0"/>
              </a:spcBef>
              <a:buNone/>
              <a:defRPr b="0" i="0" sz="900" u="none" cap="none" strike="noStrike">
                <a:solidFill>
                  <a:srgbClr val="888888"/>
                </a:solidFill>
                <a:latin typeface="Open Sans"/>
                <a:ea typeface="Open Sans"/>
                <a:cs typeface="Open Sans"/>
                <a:sym typeface="Open Sans"/>
              </a:defRPr>
            </a:lvl2pPr>
            <a:lvl3pPr indent="0" lvl="2" marL="0" marR="0" rtl="0" algn="r">
              <a:spcBef>
                <a:spcPts val="0"/>
              </a:spcBef>
              <a:buNone/>
              <a:defRPr b="0" i="0" sz="900" u="none" cap="none" strike="noStrike">
                <a:solidFill>
                  <a:srgbClr val="888888"/>
                </a:solidFill>
                <a:latin typeface="Open Sans"/>
                <a:ea typeface="Open Sans"/>
                <a:cs typeface="Open Sans"/>
                <a:sym typeface="Open Sans"/>
              </a:defRPr>
            </a:lvl3pPr>
            <a:lvl4pPr indent="0" lvl="3" marL="0" marR="0" rtl="0" algn="r">
              <a:spcBef>
                <a:spcPts val="0"/>
              </a:spcBef>
              <a:buNone/>
              <a:defRPr b="0" i="0" sz="900" u="none" cap="none" strike="noStrike">
                <a:solidFill>
                  <a:srgbClr val="888888"/>
                </a:solidFill>
                <a:latin typeface="Open Sans"/>
                <a:ea typeface="Open Sans"/>
                <a:cs typeface="Open Sans"/>
                <a:sym typeface="Open Sans"/>
              </a:defRPr>
            </a:lvl4pPr>
            <a:lvl5pPr indent="0" lvl="4" marL="0" marR="0" rtl="0" algn="r">
              <a:spcBef>
                <a:spcPts val="0"/>
              </a:spcBef>
              <a:buNone/>
              <a:defRPr b="0" i="0" sz="900" u="none" cap="none" strike="noStrike">
                <a:solidFill>
                  <a:srgbClr val="888888"/>
                </a:solidFill>
                <a:latin typeface="Open Sans"/>
                <a:ea typeface="Open Sans"/>
                <a:cs typeface="Open Sans"/>
                <a:sym typeface="Open Sans"/>
              </a:defRPr>
            </a:lvl5pPr>
            <a:lvl6pPr indent="0" lvl="5" marL="0" marR="0" rtl="0" algn="r">
              <a:spcBef>
                <a:spcPts val="0"/>
              </a:spcBef>
              <a:buNone/>
              <a:defRPr b="0" i="0" sz="900" u="none" cap="none" strike="noStrike">
                <a:solidFill>
                  <a:srgbClr val="888888"/>
                </a:solidFill>
                <a:latin typeface="Open Sans"/>
                <a:ea typeface="Open Sans"/>
                <a:cs typeface="Open Sans"/>
                <a:sym typeface="Open Sans"/>
              </a:defRPr>
            </a:lvl6pPr>
            <a:lvl7pPr indent="0" lvl="6" marL="0" marR="0" rtl="0" algn="r">
              <a:spcBef>
                <a:spcPts val="0"/>
              </a:spcBef>
              <a:buNone/>
              <a:defRPr b="0" i="0" sz="900" u="none" cap="none" strike="noStrike">
                <a:solidFill>
                  <a:srgbClr val="888888"/>
                </a:solidFill>
                <a:latin typeface="Open Sans"/>
                <a:ea typeface="Open Sans"/>
                <a:cs typeface="Open Sans"/>
                <a:sym typeface="Open Sans"/>
              </a:defRPr>
            </a:lvl7pPr>
            <a:lvl8pPr indent="0" lvl="7" marL="0" marR="0" rtl="0" algn="r">
              <a:spcBef>
                <a:spcPts val="0"/>
              </a:spcBef>
              <a:buNone/>
              <a:defRPr b="0" i="0" sz="900" u="none" cap="none" strike="noStrike">
                <a:solidFill>
                  <a:srgbClr val="888888"/>
                </a:solidFill>
                <a:latin typeface="Open Sans"/>
                <a:ea typeface="Open Sans"/>
                <a:cs typeface="Open Sans"/>
                <a:sym typeface="Open Sans"/>
              </a:defRPr>
            </a:lvl8pPr>
            <a:lvl9pPr indent="0" lvl="8" marL="0" marR="0" rtl="0" algn="r">
              <a:spcBef>
                <a:spcPts val="0"/>
              </a:spcBef>
              <a:buNone/>
              <a:defRPr b="0" i="0" sz="9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
        <p:nvSpPr>
          <p:cNvPr id="57" name="Google Shape;57;p12"/>
          <p:cNvSpPr txBox="1"/>
          <p:nvPr>
            <p:ph idx="1" type="body"/>
          </p:nvPr>
        </p:nvSpPr>
        <p:spPr>
          <a:xfrm>
            <a:off x="287381" y="1249350"/>
            <a:ext cx="3118800" cy="3382200"/>
          </a:xfrm>
          <a:prstGeom prst="rect">
            <a:avLst/>
          </a:prstGeom>
          <a:noFill/>
          <a:ln>
            <a:noFill/>
          </a:ln>
        </p:spPr>
        <p:txBody>
          <a:bodyPr anchorCtr="0" anchor="t" bIns="68575" lIns="68575" spcFirstLastPara="1" rIns="68575" wrap="square" tIns="68575">
            <a:noAutofit/>
          </a:bodyPr>
          <a:lstStyle>
            <a:lvl1pPr indent="-298450" lvl="0" marL="457200" marR="0" rtl="0" algn="l">
              <a:lnSpc>
                <a:spcPct val="120000"/>
              </a:lnSpc>
              <a:spcBef>
                <a:spcPts val="0"/>
              </a:spcBef>
              <a:spcAft>
                <a:spcPts val="0"/>
              </a:spcAft>
              <a:buClr>
                <a:srgbClr val="204B92"/>
              </a:buClr>
              <a:buSzPts val="1100"/>
              <a:buChar char="•"/>
              <a:defRPr i="0" u="none" cap="none" strike="noStrike">
                <a:solidFill>
                  <a:srgbClr val="434343"/>
                </a:solidFill>
              </a:defRPr>
            </a:lvl1pPr>
            <a:lvl2pPr indent="-298450" lvl="1" marL="914400" marR="0" rtl="0" algn="l">
              <a:lnSpc>
                <a:spcPct val="120000"/>
              </a:lnSpc>
              <a:spcBef>
                <a:spcPts val="0"/>
              </a:spcBef>
              <a:spcAft>
                <a:spcPts val="0"/>
              </a:spcAft>
              <a:buClr>
                <a:srgbClr val="204B92"/>
              </a:buClr>
              <a:buSzPts val="1100"/>
              <a:buChar char="•"/>
              <a:defRPr i="0" u="none" cap="none" strike="noStrike">
                <a:solidFill>
                  <a:srgbClr val="434343"/>
                </a:solidFill>
              </a:defRPr>
            </a:lvl2pPr>
            <a:lvl3pPr indent="-298450" lvl="2" marL="1371600" marR="0" rtl="0" algn="l">
              <a:lnSpc>
                <a:spcPct val="120000"/>
              </a:lnSpc>
              <a:spcBef>
                <a:spcPts val="0"/>
              </a:spcBef>
              <a:spcAft>
                <a:spcPts val="0"/>
              </a:spcAft>
              <a:buClr>
                <a:srgbClr val="204B92"/>
              </a:buClr>
              <a:buSzPts val="1100"/>
              <a:buChar char="•"/>
              <a:defRPr i="0" u="none" cap="none" strike="noStrike">
                <a:solidFill>
                  <a:srgbClr val="434343"/>
                </a:solidFill>
              </a:defRPr>
            </a:lvl3pPr>
            <a:lvl4pPr indent="-298450" lvl="3" marL="1828800" marR="0" rtl="0" algn="l">
              <a:lnSpc>
                <a:spcPct val="120000"/>
              </a:lnSpc>
              <a:spcBef>
                <a:spcPts val="0"/>
              </a:spcBef>
              <a:spcAft>
                <a:spcPts val="0"/>
              </a:spcAft>
              <a:buClr>
                <a:srgbClr val="204B92"/>
              </a:buClr>
              <a:buSzPts val="1100"/>
              <a:buChar char="•"/>
              <a:defRPr i="0" u="none" cap="none" strike="noStrike">
                <a:solidFill>
                  <a:srgbClr val="434343"/>
                </a:solidFill>
              </a:defRPr>
            </a:lvl4pPr>
            <a:lvl5pPr indent="-298450" lvl="4" marL="2286000" marR="0" rtl="0" algn="l">
              <a:lnSpc>
                <a:spcPct val="120000"/>
              </a:lnSpc>
              <a:spcBef>
                <a:spcPts val="0"/>
              </a:spcBef>
              <a:spcAft>
                <a:spcPts val="0"/>
              </a:spcAft>
              <a:buClr>
                <a:srgbClr val="204B92"/>
              </a:buClr>
              <a:buSzPts val="1100"/>
              <a:buChar char="•"/>
              <a:defRPr i="0" u="none" cap="none" strike="noStrike">
                <a:solidFill>
                  <a:srgbClr val="434343"/>
                </a:solidFill>
              </a:defRPr>
            </a:lvl5pPr>
            <a:lvl6pPr indent="-298450" lvl="5" marL="2743200" marR="0" rtl="0" algn="l">
              <a:lnSpc>
                <a:spcPct val="120000"/>
              </a:lnSpc>
              <a:spcBef>
                <a:spcPts val="400"/>
              </a:spcBef>
              <a:spcAft>
                <a:spcPts val="0"/>
              </a:spcAft>
              <a:buClr>
                <a:schemeClr val="dk1"/>
              </a:buClr>
              <a:buSzPts val="1100"/>
              <a:buChar char="•"/>
              <a:defRPr i="0" u="none" cap="none" strike="noStrike">
                <a:solidFill>
                  <a:schemeClr val="dk1"/>
                </a:solidFill>
              </a:defRPr>
            </a:lvl6pPr>
            <a:lvl7pPr indent="-298450" lvl="6" marL="3200400" marR="0" rtl="0" algn="l">
              <a:lnSpc>
                <a:spcPct val="120000"/>
              </a:lnSpc>
              <a:spcBef>
                <a:spcPts val="400"/>
              </a:spcBef>
              <a:spcAft>
                <a:spcPts val="0"/>
              </a:spcAft>
              <a:buClr>
                <a:schemeClr val="dk1"/>
              </a:buClr>
              <a:buSzPts val="1100"/>
              <a:buChar char="•"/>
              <a:defRPr i="0" u="none" cap="none" strike="noStrike">
                <a:solidFill>
                  <a:schemeClr val="dk1"/>
                </a:solidFill>
              </a:defRPr>
            </a:lvl7pPr>
            <a:lvl8pPr indent="-298450" lvl="7" marL="3657600" marR="0" rtl="0" algn="l">
              <a:lnSpc>
                <a:spcPct val="120000"/>
              </a:lnSpc>
              <a:spcBef>
                <a:spcPts val="400"/>
              </a:spcBef>
              <a:spcAft>
                <a:spcPts val="0"/>
              </a:spcAft>
              <a:buClr>
                <a:schemeClr val="dk1"/>
              </a:buClr>
              <a:buSzPts val="1100"/>
              <a:buChar char="•"/>
              <a:defRPr i="0" u="none" cap="none" strike="noStrike">
                <a:solidFill>
                  <a:schemeClr val="dk1"/>
                </a:solidFill>
              </a:defRPr>
            </a:lvl8pPr>
            <a:lvl9pPr indent="-298450" lvl="8" marL="4114800" marR="0" rtl="0" algn="l">
              <a:lnSpc>
                <a:spcPct val="120000"/>
              </a:lnSpc>
              <a:spcBef>
                <a:spcPts val="400"/>
              </a:spcBef>
              <a:spcAft>
                <a:spcPts val="0"/>
              </a:spcAft>
              <a:buClr>
                <a:schemeClr val="dk1"/>
              </a:buClr>
              <a:buSzPts val="1100"/>
              <a:buChar char="•"/>
              <a:defRPr i="0" u="none" cap="none" strike="noStrike">
                <a:solidFill>
                  <a:schemeClr val="dk1"/>
                </a:solidFill>
              </a:defRPr>
            </a:lvl9pPr>
          </a:lstStyle>
          <a:p/>
        </p:txBody>
      </p:sp>
      <p:sp>
        <p:nvSpPr>
          <p:cNvPr id="58" name="Google Shape;58;p12"/>
          <p:cNvSpPr txBox="1"/>
          <p:nvPr>
            <p:ph type="title"/>
          </p:nvPr>
        </p:nvSpPr>
        <p:spPr>
          <a:xfrm>
            <a:off x="287381" y="219188"/>
            <a:ext cx="3118800" cy="519900"/>
          </a:xfrm>
          <a:prstGeom prst="rect">
            <a:avLst/>
          </a:prstGeom>
          <a:noFill/>
          <a:ln>
            <a:noFill/>
          </a:ln>
        </p:spPr>
        <p:txBody>
          <a:bodyPr anchorCtr="0" anchor="t" bIns="68575" lIns="68575" spcFirstLastPara="1" rIns="68575" wrap="square" tIns="68575">
            <a:noAutofit/>
          </a:bodyPr>
          <a:lstStyle>
            <a:lvl1pPr lvl="0" marR="0" rtl="0" algn="l">
              <a:lnSpc>
                <a:spcPct val="90000"/>
              </a:lnSpc>
              <a:spcBef>
                <a:spcPts val="0"/>
              </a:spcBef>
              <a:spcAft>
                <a:spcPts val="0"/>
              </a:spcAft>
              <a:buClr>
                <a:schemeClr val="dk1"/>
              </a:buClr>
              <a:buSzPts val="1800"/>
              <a:buFont typeface="Roboto Condensed"/>
              <a:buNone/>
              <a:defRPr b="0" i="0" u="none" cap="none" strike="noStrike">
                <a:solidFill>
                  <a:schemeClr val="dk1"/>
                </a:solidFill>
                <a:latin typeface="Roboto Condensed"/>
                <a:ea typeface="Roboto Condensed"/>
                <a:cs typeface="Roboto Condensed"/>
                <a:sym typeface="Roboto Condensed"/>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 title">
  <p:cSld name="Basic+bullets_1_1">
    <p:spTree>
      <p:nvGrpSpPr>
        <p:cNvPr id="59" name="Shape 59"/>
        <p:cNvGrpSpPr/>
        <p:nvPr/>
      </p:nvGrpSpPr>
      <p:grpSpPr>
        <a:xfrm>
          <a:off x="0" y="0"/>
          <a:ext cx="0" cy="0"/>
          <a:chOff x="0" y="0"/>
          <a:chExt cx="0" cy="0"/>
        </a:xfrm>
      </p:grpSpPr>
      <p:sp>
        <p:nvSpPr>
          <p:cNvPr id="60" name="Google Shape;60;p13"/>
          <p:cNvSpPr txBox="1"/>
          <p:nvPr>
            <p:ph idx="12" type="sldNum"/>
          </p:nvPr>
        </p:nvSpPr>
        <p:spPr>
          <a:xfrm>
            <a:off x="680847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Open Sans"/>
                <a:ea typeface="Open Sans"/>
                <a:cs typeface="Open Sans"/>
                <a:sym typeface="Open Sans"/>
              </a:defRPr>
            </a:lvl1pPr>
            <a:lvl2pPr indent="0" lvl="1" marL="0" marR="0" rtl="0" algn="r">
              <a:spcBef>
                <a:spcPts val="0"/>
              </a:spcBef>
              <a:buNone/>
              <a:defRPr b="0" i="0" sz="900" u="none" cap="none" strike="noStrike">
                <a:solidFill>
                  <a:srgbClr val="888888"/>
                </a:solidFill>
                <a:latin typeface="Open Sans"/>
                <a:ea typeface="Open Sans"/>
                <a:cs typeface="Open Sans"/>
                <a:sym typeface="Open Sans"/>
              </a:defRPr>
            </a:lvl2pPr>
            <a:lvl3pPr indent="0" lvl="2" marL="0" marR="0" rtl="0" algn="r">
              <a:spcBef>
                <a:spcPts val="0"/>
              </a:spcBef>
              <a:buNone/>
              <a:defRPr b="0" i="0" sz="900" u="none" cap="none" strike="noStrike">
                <a:solidFill>
                  <a:srgbClr val="888888"/>
                </a:solidFill>
                <a:latin typeface="Open Sans"/>
                <a:ea typeface="Open Sans"/>
                <a:cs typeface="Open Sans"/>
                <a:sym typeface="Open Sans"/>
              </a:defRPr>
            </a:lvl3pPr>
            <a:lvl4pPr indent="0" lvl="3" marL="0" marR="0" rtl="0" algn="r">
              <a:spcBef>
                <a:spcPts val="0"/>
              </a:spcBef>
              <a:buNone/>
              <a:defRPr b="0" i="0" sz="900" u="none" cap="none" strike="noStrike">
                <a:solidFill>
                  <a:srgbClr val="888888"/>
                </a:solidFill>
                <a:latin typeface="Open Sans"/>
                <a:ea typeface="Open Sans"/>
                <a:cs typeface="Open Sans"/>
                <a:sym typeface="Open Sans"/>
              </a:defRPr>
            </a:lvl4pPr>
            <a:lvl5pPr indent="0" lvl="4" marL="0" marR="0" rtl="0" algn="r">
              <a:spcBef>
                <a:spcPts val="0"/>
              </a:spcBef>
              <a:buNone/>
              <a:defRPr b="0" i="0" sz="900" u="none" cap="none" strike="noStrike">
                <a:solidFill>
                  <a:srgbClr val="888888"/>
                </a:solidFill>
                <a:latin typeface="Open Sans"/>
                <a:ea typeface="Open Sans"/>
                <a:cs typeface="Open Sans"/>
                <a:sym typeface="Open Sans"/>
              </a:defRPr>
            </a:lvl5pPr>
            <a:lvl6pPr indent="0" lvl="5" marL="0" marR="0" rtl="0" algn="r">
              <a:spcBef>
                <a:spcPts val="0"/>
              </a:spcBef>
              <a:buNone/>
              <a:defRPr b="0" i="0" sz="900" u="none" cap="none" strike="noStrike">
                <a:solidFill>
                  <a:srgbClr val="888888"/>
                </a:solidFill>
                <a:latin typeface="Open Sans"/>
                <a:ea typeface="Open Sans"/>
                <a:cs typeface="Open Sans"/>
                <a:sym typeface="Open Sans"/>
              </a:defRPr>
            </a:lvl6pPr>
            <a:lvl7pPr indent="0" lvl="6" marL="0" marR="0" rtl="0" algn="r">
              <a:spcBef>
                <a:spcPts val="0"/>
              </a:spcBef>
              <a:buNone/>
              <a:defRPr b="0" i="0" sz="900" u="none" cap="none" strike="noStrike">
                <a:solidFill>
                  <a:srgbClr val="888888"/>
                </a:solidFill>
                <a:latin typeface="Open Sans"/>
                <a:ea typeface="Open Sans"/>
                <a:cs typeface="Open Sans"/>
                <a:sym typeface="Open Sans"/>
              </a:defRPr>
            </a:lvl7pPr>
            <a:lvl8pPr indent="0" lvl="7" marL="0" marR="0" rtl="0" algn="r">
              <a:spcBef>
                <a:spcPts val="0"/>
              </a:spcBef>
              <a:buNone/>
              <a:defRPr b="0" i="0" sz="900" u="none" cap="none" strike="noStrike">
                <a:solidFill>
                  <a:srgbClr val="888888"/>
                </a:solidFill>
                <a:latin typeface="Open Sans"/>
                <a:ea typeface="Open Sans"/>
                <a:cs typeface="Open Sans"/>
                <a:sym typeface="Open Sans"/>
              </a:defRPr>
            </a:lvl8pPr>
            <a:lvl9pPr indent="0" lvl="8" marL="0" marR="0" rtl="0" algn="r">
              <a:spcBef>
                <a:spcPts val="0"/>
              </a:spcBef>
              <a:buNone/>
              <a:defRPr b="0" i="0" sz="9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3"/>
          <p:cNvSpPr txBox="1"/>
          <p:nvPr>
            <p:ph idx="1" type="body"/>
          </p:nvPr>
        </p:nvSpPr>
        <p:spPr>
          <a:xfrm>
            <a:off x="287381" y="1124175"/>
            <a:ext cx="8578500" cy="519900"/>
          </a:xfrm>
          <a:prstGeom prst="rect">
            <a:avLst/>
          </a:prstGeom>
          <a:noFill/>
          <a:ln>
            <a:noFill/>
          </a:ln>
        </p:spPr>
        <p:txBody>
          <a:bodyPr anchorCtr="0" anchor="t" bIns="68575" lIns="68575" spcFirstLastPara="1" rIns="68575" wrap="square" tIns="68575">
            <a:noAutofit/>
          </a:bodyPr>
          <a:lstStyle>
            <a:lvl1pPr indent="-285750" lvl="0" marL="457200" marR="0" rtl="0" algn="l">
              <a:lnSpc>
                <a:spcPct val="120000"/>
              </a:lnSpc>
              <a:spcBef>
                <a:spcPts val="0"/>
              </a:spcBef>
              <a:spcAft>
                <a:spcPts val="0"/>
              </a:spcAft>
              <a:buClr>
                <a:srgbClr val="204B92"/>
              </a:buClr>
              <a:buSzPts val="900"/>
              <a:buChar char="•"/>
              <a:defRPr i="0" sz="900" u="none" cap="none" strike="noStrike">
                <a:solidFill>
                  <a:srgbClr val="434343"/>
                </a:solidFill>
              </a:defRPr>
            </a:lvl1pPr>
            <a:lvl2pPr indent="-285750" lvl="1" marL="914400" marR="0" rtl="0" algn="l">
              <a:lnSpc>
                <a:spcPct val="120000"/>
              </a:lnSpc>
              <a:spcBef>
                <a:spcPts val="0"/>
              </a:spcBef>
              <a:spcAft>
                <a:spcPts val="0"/>
              </a:spcAft>
              <a:buClr>
                <a:srgbClr val="204B92"/>
              </a:buClr>
              <a:buSzPts val="900"/>
              <a:buChar char="•"/>
              <a:defRPr i="0" sz="900" u="none" cap="none" strike="noStrike">
                <a:solidFill>
                  <a:srgbClr val="434343"/>
                </a:solidFill>
              </a:defRPr>
            </a:lvl2pPr>
            <a:lvl3pPr indent="-285750" lvl="2" marL="1371600" marR="0" rtl="0" algn="l">
              <a:lnSpc>
                <a:spcPct val="120000"/>
              </a:lnSpc>
              <a:spcBef>
                <a:spcPts val="0"/>
              </a:spcBef>
              <a:spcAft>
                <a:spcPts val="0"/>
              </a:spcAft>
              <a:buClr>
                <a:srgbClr val="204B92"/>
              </a:buClr>
              <a:buSzPts val="900"/>
              <a:buChar char="•"/>
              <a:defRPr i="0" sz="900" u="none" cap="none" strike="noStrike">
                <a:solidFill>
                  <a:srgbClr val="434343"/>
                </a:solidFill>
              </a:defRPr>
            </a:lvl3pPr>
            <a:lvl4pPr indent="-285750" lvl="3" marL="1828800" marR="0" rtl="0" algn="l">
              <a:lnSpc>
                <a:spcPct val="120000"/>
              </a:lnSpc>
              <a:spcBef>
                <a:spcPts val="0"/>
              </a:spcBef>
              <a:spcAft>
                <a:spcPts val="0"/>
              </a:spcAft>
              <a:buClr>
                <a:srgbClr val="204B92"/>
              </a:buClr>
              <a:buSzPts val="900"/>
              <a:buChar char="•"/>
              <a:defRPr i="0" sz="900" u="none" cap="none" strike="noStrike">
                <a:solidFill>
                  <a:srgbClr val="434343"/>
                </a:solidFill>
              </a:defRPr>
            </a:lvl4pPr>
            <a:lvl5pPr indent="-285750" lvl="4" marL="2286000" marR="0" rtl="0" algn="l">
              <a:lnSpc>
                <a:spcPct val="120000"/>
              </a:lnSpc>
              <a:spcBef>
                <a:spcPts val="0"/>
              </a:spcBef>
              <a:spcAft>
                <a:spcPts val="0"/>
              </a:spcAft>
              <a:buClr>
                <a:srgbClr val="204B92"/>
              </a:buClr>
              <a:buSzPts val="900"/>
              <a:buChar char="•"/>
              <a:defRPr i="0" sz="900" u="none" cap="none" strike="noStrike">
                <a:solidFill>
                  <a:srgbClr val="434343"/>
                </a:solidFill>
              </a:defRPr>
            </a:lvl5pPr>
            <a:lvl6pPr indent="-285750" lvl="5" marL="2743200" marR="0" rtl="0" algn="l">
              <a:lnSpc>
                <a:spcPct val="120000"/>
              </a:lnSpc>
              <a:spcBef>
                <a:spcPts val="400"/>
              </a:spcBef>
              <a:spcAft>
                <a:spcPts val="0"/>
              </a:spcAft>
              <a:buClr>
                <a:schemeClr val="dk1"/>
              </a:buClr>
              <a:buSzPts val="900"/>
              <a:buChar char="•"/>
              <a:defRPr i="0" sz="900" u="none" cap="none" strike="noStrike">
                <a:solidFill>
                  <a:schemeClr val="dk1"/>
                </a:solidFill>
              </a:defRPr>
            </a:lvl6pPr>
            <a:lvl7pPr indent="-285750" lvl="6" marL="3200400" marR="0" rtl="0" algn="l">
              <a:lnSpc>
                <a:spcPct val="120000"/>
              </a:lnSpc>
              <a:spcBef>
                <a:spcPts val="400"/>
              </a:spcBef>
              <a:spcAft>
                <a:spcPts val="0"/>
              </a:spcAft>
              <a:buClr>
                <a:schemeClr val="dk1"/>
              </a:buClr>
              <a:buSzPts val="900"/>
              <a:buChar char="•"/>
              <a:defRPr i="0" sz="900" u="none" cap="none" strike="noStrike">
                <a:solidFill>
                  <a:schemeClr val="dk1"/>
                </a:solidFill>
              </a:defRPr>
            </a:lvl7pPr>
            <a:lvl8pPr indent="-285750" lvl="7" marL="3657600" marR="0" rtl="0" algn="l">
              <a:lnSpc>
                <a:spcPct val="120000"/>
              </a:lnSpc>
              <a:spcBef>
                <a:spcPts val="400"/>
              </a:spcBef>
              <a:spcAft>
                <a:spcPts val="0"/>
              </a:spcAft>
              <a:buClr>
                <a:schemeClr val="dk1"/>
              </a:buClr>
              <a:buSzPts val="900"/>
              <a:buChar char="•"/>
              <a:defRPr i="0" sz="900" u="none" cap="none" strike="noStrike">
                <a:solidFill>
                  <a:schemeClr val="dk1"/>
                </a:solidFill>
              </a:defRPr>
            </a:lvl8pPr>
            <a:lvl9pPr indent="-285750" lvl="8" marL="4114800" marR="0" rtl="0" algn="l">
              <a:lnSpc>
                <a:spcPct val="120000"/>
              </a:lnSpc>
              <a:spcBef>
                <a:spcPts val="400"/>
              </a:spcBef>
              <a:spcAft>
                <a:spcPts val="0"/>
              </a:spcAft>
              <a:buClr>
                <a:schemeClr val="dk1"/>
              </a:buClr>
              <a:buSzPts val="900"/>
              <a:buChar char="•"/>
              <a:defRPr i="0" sz="900" u="none" cap="none" strike="noStrike">
                <a:solidFill>
                  <a:schemeClr val="dk1"/>
                </a:solidFill>
              </a:defRPr>
            </a:lvl9pPr>
          </a:lstStyle>
          <a:p/>
        </p:txBody>
      </p:sp>
      <p:sp>
        <p:nvSpPr>
          <p:cNvPr id="62" name="Google Shape;62;p13"/>
          <p:cNvSpPr txBox="1"/>
          <p:nvPr>
            <p:ph type="title"/>
          </p:nvPr>
        </p:nvSpPr>
        <p:spPr>
          <a:xfrm>
            <a:off x="1293581" y="219188"/>
            <a:ext cx="7572000" cy="519900"/>
          </a:xfrm>
          <a:prstGeom prst="rect">
            <a:avLst/>
          </a:prstGeom>
          <a:noFill/>
          <a:ln>
            <a:noFill/>
          </a:ln>
        </p:spPr>
        <p:txBody>
          <a:bodyPr anchorCtr="0" anchor="t" bIns="68575" lIns="68575" spcFirstLastPara="1" rIns="68575" wrap="square" tIns="68575">
            <a:noAutofit/>
          </a:bodyPr>
          <a:lstStyle>
            <a:lvl1pPr lvl="0" marR="0" rtl="0" algn="l">
              <a:lnSpc>
                <a:spcPct val="90000"/>
              </a:lnSpc>
              <a:spcBef>
                <a:spcPts val="0"/>
              </a:spcBef>
              <a:spcAft>
                <a:spcPts val="0"/>
              </a:spcAft>
              <a:buClr>
                <a:schemeClr val="dk1"/>
              </a:buClr>
              <a:buSzPts val="1800"/>
              <a:buFont typeface="Roboto Condensed"/>
              <a:buNone/>
              <a:defRPr b="0" i="0" u="none" cap="none" strike="noStrike">
                <a:solidFill>
                  <a:schemeClr val="dk1"/>
                </a:solidFill>
                <a:latin typeface="Roboto Condensed"/>
                <a:ea typeface="Roboto Condensed"/>
                <a:cs typeface="Roboto Condensed"/>
                <a:sym typeface="Roboto Condensed"/>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pic>
        <p:nvPicPr>
          <p:cNvPr descr="LeverX_logo_Pantone_Transparent_CMYK.png" id="63" name="Google Shape;63;p13"/>
          <p:cNvPicPr preferRelativeResize="0"/>
          <p:nvPr/>
        </p:nvPicPr>
        <p:blipFill rotWithShape="1">
          <a:blip r:embed="rId2">
            <a:alphaModFix/>
          </a:blip>
          <a:srcRect b="0" l="0" r="0" t="0"/>
          <a:stretch/>
        </p:blipFill>
        <p:spPr>
          <a:xfrm>
            <a:off x="359888" y="233463"/>
            <a:ext cx="607948" cy="4929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 Green Bullets">
  <p:cSld name="Basic + Green Bullets">
    <p:spTree>
      <p:nvGrpSpPr>
        <p:cNvPr id="64" name="Shape 64"/>
        <p:cNvGrpSpPr/>
        <p:nvPr/>
      </p:nvGrpSpPr>
      <p:grpSpPr>
        <a:xfrm>
          <a:off x="0" y="0"/>
          <a:ext cx="0" cy="0"/>
          <a:chOff x="0" y="0"/>
          <a:chExt cx="0" cy="0"/>
        </a:xfrm>
      </p:grpSpPr>
      <p:sp>
        <p:nvSpPr>
          <p:cNvPr id="65" name="Google Shape;65;p14"/>
          <p:cNvSpPr txBox="1"/>
          <p:nvPr>
            <p:ph type="title"/>
          </p:nvPr>
        </p:nvSpPr>
        <p:spPr>
          <a:xfrm>
            <a:off x="287390" y="95321"/>
            <a:ext cx="8578500" cy="643800"/>
          </a:xfrm>
          <a:prstGeom prst="rect">
            <a:avLst/>
          </a:prstGeom>
          <a:noFill/>
          <a:ln>
            <a:noFill/>
          </a:ln>
        </p:spPr>
        <p:txBody>
          <a:bodyPr anchorCtr="0" anchor="ctr" bIns="68575" lIns="68575" spcFirstLastPara="1" rIns="68575" wrap="square" tIns="68575">
            <a:noAutofit/>
          </a:bodyPr>
          <a:lstStyle>
            <a:lvl1pPr lvl="0" marR="0" rtl="0" algn="l">
              <a:lnSpc>
                <a:spcPct val="90000"/>
              </a:lnSpc>
              <a:spcBef>
                <a:spcPts val="0"/>
              </a:spcBef>
              <a:spcAft>
                <a:spcPts val="0"/>
              </a:spcAft>
              <a:buClr>
                <a:schemeClr val="dk1"/>
              </a:buClr>
              <a:buSzPts val="1800"/>
              <a:buFont typeface="Roboto Condensed"/>
              <a:buNone/>
              <a:defRPr b="0" i="0" u="none" cap="none" strike="noStrike">
                <a:solidFill>
                  <a:schemeClr val="dk1"/>
                </a:solidFill>
                <a:latin typeface="Roboto Condensed"/>
                <a:ea typeface="Roboto Condensed"/>
                <a:cs typeface="Roboto Condensed"/>
                <a:sym typeface="Roboto Condensed"/>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66" name="Google Shape;66;p14"/>
          <p:cNvSpPr txBox="1"/>
          <p:nvPr>
            <p:ph idx="12" type="sldNum"/>
          </p:nvPr>
        </p:nvSpPr>
        <p:spPr>
          <a:xfrm>
            <a:off x="680847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Open Sans"/>
                <a:ea typeface="Open Sans"/>
                <a:cs typeface="Open Sans"/>
                <a:sym typeface="Open Sans"/>
              </a:defRPr>
            </a:lvl1pPr>
            <a:lvl2pPr indent="0" lvl="1" marL="0" marR="0" rtl="0" algn="r">
              <a:spcBef>
                <a:spcPts val="0"/>
              </a:spcBef>
              <a:buNone/>
              <a:defRPr b="0" i="0" sz="900" u="none" cap="none" strike="noStrike">
                <a:solidFill>
                  <a:srgbClr val="888888"/>
                </a:solidFill>
                <a:latin typeface="Open Sans"/>
                <a:ea typeface="Open Sans"/>
                <a:cs typeface="Open Sans"/>
                <a:sym typeface="Open Sans"/>
              </a:defRPr>
            </a:lvl2pPr>
            <a:lvl3pPr indent="0" lvl="2" marL="0" marR="0" rtl="0" algn="r">
              <a:spcBef>
                <a:spcPts val="0"/>
              </a:spcBef>
              <a:buNone/>
              <a:defRPr b="0" i="0" sz="900" u="none" cap="none" strike="noStrike">
                <a:solidFill>
                  <a:srgbClr val="888888"/>
                </a:solidFill>
                <a:latin typeface="Open Sans"/>
                <a:ea typeface="Open Sans"/>
                <a:cs typeface="Open Sans"/>
                <a:sym typeface="Open Sans"/>
              </a:defRPr>
            </a:lvl3pPr>
            <a:lvl4pPr indent="0" lvl="3" marL="0" marR="0" rtl="0" algn="r">
              <a:spcBef>
                <a:spcPts val="0"/>
              </a:spcBef>
              <a:buNone/>
              <a:defRPr b="0" i="0" sz="900" u="none" cap="none" strike="noStrike">
                <a:solidFill>
                  <a:srgbClr val="888888"/>
                </a:solidFill>
                <a:latin typeface="Open Sans"/>
                <a:ea typeface="Open Sans"/>
                <a:cs typeface="Open Sans"/>
                <a:sym typeface="Open Sans"/>
              </a:defRPr>
            </a:lvl4pPr>
            <a:lvl5pPr indent="0" lvl="4" marL="0" marR="0" rtl="0" algn="r">
              <a:spcBef>
                <a:spcPts val="0"/>
              </a:spcBef>
              <a:buNone/>
              <a:defRPr b="0" i="0" sz="900" u="none" cap="none" strike="noStrike">
                <a:solidFill>
                  <a:srgbClr val="888888"/>
                </a:solidFill>
                <a:latin typeface="Open Sans"/>
                <a:ea typeface="Open Sans"/>
                <a:cs typeface="Open Sans"/>
                <a:sym typeface="Open Sans"/>
              </a:defRPr>
            </a:lvl5pPr>
            <a:lvl6pPr indent="0" lvl="5" marL="0" marR="0" rtl="0" algn="r">
              <a:spcBef>
                <a:spcPts val="0"/>
              </a:spcBef>
              <a:buNone/>
              <a:defRPr b="0" i="0" sz="900" u="none" cap="none" strike="noStrike">
                <a:solidFill>
                  <a:srgbClr val="888888"/>
                </a:solidFill>
                <a:latin typeface="Open Sans"/>
                <a:ea typeface="Open Sans"/>
                <a:cs typeface="Open Sans"/>
                <a:sym typeface="Open Sans"/>
              </a:defRPr>
            </a:lvl6pPr>
            <a:lvl7pPr indent="0" lvl="6" marL="0" marR="0" rtl="0" algn="r">
              <a:spcBef>
                <a:spcPts val="0"/>
              </a:spcBef>
              <a:buNone/>
              <a:defRPr b="0" i="0" sz="900" u="none" cap="none" strike="noStrike">
                <a:solidFill>
                  <a:srgbClr val="888888"/>
                </a:solidFill>
                <a:latin typeface="Open Sans"/>
                <a:ea typeface="Open Sans"/>
                <a:cs typeface="Open Sans"/>
                <a:sym typeface="Open Sans"/>
              </a:defRPr>
            </a:lvl7pPr>
            <a:lvl8pPr indent="0" lvl="7" marL="0" marR="0" rtl="0" algn="r">
              <a:spcBef>
                <a:spcPts val="0"/>
              </a:spcBef>
              <a:buNone/>
              <a:defRPr b="0" i="0" sz="900" u="none" cap="none" strike="noStrike">
                <a:solidFill>
                  <a:srgbClr val="888888"/>
                </a:solidFill>
                <a:latin typeface="Open Sans"/>
                <a:ea typeface="Open Sans"/>
                <a:cs typeface="Open Sans"/>
                <a:sym typeface="Open Sans"/>
              </a:defRPr>
            </a:lvl8pPr>
            <a:lvl9pPr indent="0" lvl="8" marL="0" marR="0" rtl="0" algn="r">
              <a:spcBef>
                <a:spcPts val="0"/>
              </a:spcBef>
              <a:buNone/>
              <a:defRPr b="0" i="0" sz="9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
        <p:nvSpPr>
          <p:cNvPr id="67" name="Google Shape;67;p14"/>
          <p:cNvSpPr txBox="1"/>
          <p:nvPr>
            <p:ph idx="1" type="body"/>
          </p:nvPr>
        </p:nvSpPr>
        <p:spPr>
          <a:xfrm>
            <a:off x="287381" y="1116469"/>
            <a:ext cx="8578500" cy="3516300"/>
          </a:xfrm>
          <a:prstGeom prst="rect">
            <a:avLst/>
          </a:prstGeom>
          <a:noFill/>
          <a:ln>
            <a:noFill/>
          </a:ln>
        </p:spPr>
        <p:txBody>
          <a:bodyPr anchorCtr="0" anchor="t" bIns="68575" lIns="68575" spcFirstLastPara="1" rIns="68575" wrap="square" tIns="68575">
            <a:noAutofit/>
          </a:bodyPr>
          <a:lstStyle>
            <a:lvl1pPr indent="-298450" lvl="0" marL="457200" marR="0" rtl="0" algn="l">
              <a:lnSpc>
                <a:spcPct val="150000"/>
              </a:lnSpc>
              <a:spcBef>
                <a:spcPts val="0"/>
              </a:spcBef>
              <a:spcAft>
                <a:spcPts val="0"/>
              </a:spcAft>
              <a:buClr>
                <a:srgbClr val="14CC6A"/>
              </a:buClr>
              <a:buSzPts val="1100"/>
              <a:buChar char="✔"/>
              <a:defRPr i="0" u="none" cap="none" strike="noStrike">
                <a:solidFill>
                  <a:srgbClr val="434343"/>
                </a:solidFill>
              </a:defRPr>
            </a:lvl1pPr>
            <a:lvl2pPr indent="-298450" lvl="1" marL="914400" marR="0" rtl="0" algn="l">
              <a:lnSpc>
                <a:spcPct val="150000"/>
              </a:lnSpc>
              <a:spcBef>
                <a:spcPts val="0"/>
              </a:spcBef>
              <a:spcAft>
                <a:spcPts val="0"/>
              </a:spcAft>
              <a:buClr>
                <a:srgbClr val="14CC6A"/>
              </a:buClr>
              <a:buSzPts val="1100"/>
              <a:buChar char="✔"/>
              <a:defRPr i="0" u="none" cap="none" strike="noStrike">
                <a:solidFill>
                  <a:srgbClr val="434343"/>
                </a:solidFill>
              </a:defRPr>
            </a:lvl2pPr>
            <a:lvl3pPr indent="-298450" lvl="2" marL="1371600" marR="0" rtl="0" algn="l">
              <a:lnSpc>
                <a:spcPct val="150000"/>
              </a:lnSpc>
              <a:spcBef>
                <a:spcPts val="0"/>
              </a:spcBef>
              <a:spcAft>
                <a:spcPts val="0"/>
              </a:spcAft>
              <a:buClr>
                <a:srgbClr val="204B92"/>
              </a:buClr>
              <a:buSzPts val="1100"/>
              <a:buChar char="•"/>
              <a:defRPr i="0" u="none" cap="none" strike="noStrike">
                <a:solidFill>
                  <a:srgbClr val="434343"/>
                </a:solidFill>
              </a:defRPr>
            </a:lvl3pPr>
            <a:lvl4pPr indent="-298450" lvl="3" marL="1828800" marR="0" rtl="0" algn="l">
              <a:lnSpc>
                <a:spcPct val="150000"/>
              </a:lnSpc>
              <a:spcBef>
                <a:spcPts val="0"/>
              </a:spcBef>
              <a:spcAft>
                <a:spcPts val="0"/>
              </a:spcAft>
              <a:buClr>
                <a:srgbClr val="204B92"/>
              </a:buClr>
              <a:buSzPts val="1100"/>
              <a:buChar char="•"/>
              <a:defRPr i="0" u="none" cap="none" strike="noStrike">
                <a:solidFill>
                  <a:srgbClr val="434343"/>
                </a:solidFill>
              </a:defRPr>
            </a:lvl4pPr>
            <a:lvl5pPr indent="-298450" lvl="4" marL="2286000" marR="0" rtl="0" algn="l">
              <a:lnSpc>
                <a:spcPct val="150000"/>
              </a:lnSpc>
              <a:spcBef>
                <a:spcPts val="0"/>
              </a:spcBef>
              <a:spcAft>
                <a:spcPts val="0"/>
              </a:spcAft>
              <a:buClr>
                <a:srgbClr val="204B92"/>
              </a:buClr>
              <a:buSzPts val="1100"/>
              <a:buChar char="•"/>
              <a:defRPr i="0" u="none" cap="none" strike="noStrike">
                <a:solidFill>
                  <a:srgbClr val="434343"/>
                </a:solidFill>
              </a:defRPr>
            </a:lvl5pPr>
            <a:lvl6pPr indent="-298450" lvl="5" marL="2743200" marR="0" rtl="0" algn="l">
              <a:lnSpc>
                <a:spcPct val="90000"/>
              </a:lnSpc>
              <a:spcBef>
                <a:spcPts val="0"/>
              </a:spcBef>
              <a:spcAft>
                <a:spcPts val="0"/>
              </a:spcAft>
              <a:buClr>
                <a:schemeClr val="dk1"/>
              </a:buClr>
              <a:buSzPts val="1100"/>
              <a:buChar char="•"/>
              <a:defRPr i="0" u="none" cap="none" strike="noStrike">
                <a:solidFill>
                  <a:schemeClr val="dk1"/>
                </a:solidFill>
              </a:defRPr>
            </a:lvl6pPr>
            <a:lvl7pPr indent="-298450" lvl="6" marL="3200400" marR="0" rtl="0" algn="l">
              <a:lnSpc>
                <a:spcPct val="90000"/>
              </a:lnSpc>
              <a:spcBef>
                <a:spcPts val="0"/>
              </a:spcBef>
              <a:spcAft>
                <a:spcPts val="0"/>
              </a:spcAft>
              <a:buClr>
                <a:schemeClr val="dk1"/>
              </a:buClr>
              <a:buSzPts val="1100"/>
              <a:buChar char="•"/>
              <a:defRPr i="0" u="none" cap="none" strike="noStrike">
                <a:solidFill>
                  <a:schemeClr val="dk1"/>
                </a:solidFill>
              </a:defRPr>
            </a:lvl7pPr>
            <a:lvl8pPr indent="-298450" lvl="7" marL="3657600" marR="0" rtl="0" algn="l">
              <a:lnSpc>
                <a:spcPct val="90000"/>
              </a:lnSpc>
              <a:spcBef>
                <a:spcPts val="0"/>
              </a:spcBef>
              <a:spcAft>
                <a:spcPts val="0"/>
              </a:spcAft>
              <a:buClr>
                <a:schemeClr val="dk1"/>
              </a:buClr>
              <a:buSzPts val="1100"/>
              <a:buChar char="•"/>
              <a:defRPr i="0" u="none" cap="none" strike="noStrike">
                <a:solidFill>
                  <a:schemeClr val="dk1"/>
                </a:solidFill>
              </a:defRPr>
            </a:lvl8pPr>
            <a:lvl9pPr indent="-298450" lvl="8" marL="4114800" marR="0" rtl="0" algn="l">
              <a:lnSpc>
                <a:spcPct val="90000"/>
              </a:lnSpc>
              <a:spcBef>
                <a:spcPts val="0"/>
              </a:spcBef>
              <a:spcAft>
                <a:spcPts val="0"/>
              </a:spcAft>
              <a:buClr>
                <a:schemeClr val="dk1"/>
              </a:buClr>
              <a:buSzPts val="1100"/>
              <a:buChar char="•"/>
              <a:defRPr i="0" u="none" cap="none" strike="noStrike">
                <a:solidFill>
                  <a:schemeClr val="dk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2 titles">
  <p:cSld name="1_Basic">
    <p:spTree>
      <p:nvGrpSpPr>
        <p:cNvPr id="68" name="Shape 68"/>
        <p:cNvGrpSpPr/>
        <p:nvPr/>
      </p:nvGrpSpPr>
      <p:grpSpPr>
        <a:xfrm>
          <a:off x="0" y="0"/>
          <a:ext cx="0" cy="0"/>
          <a:chOff x="0" y="0"/>
          <a:chExt cx="0" cy="0"/>
        </a:xfrm>
      </p:grpSpPr>
      <p:sp>
        <p:nvSpPr>
          <p:cNvPr id="69" name="Google Shape;69;p15"/>
          <p:cNvSpPr txBox="1"/>
          <p:nvPr>
            <p:ph type="title"/>
          </p:nvPr>
        </p:nvSpPr>
        <p:spPr>
          <a:xfrm>
            <a:off x="287390" y="72650"/>
            <a:ext cx="8578500" cy="643800"/>
          </a:xfrm>
          <a:prstGeom prst="rect">
            <a:avLst/>
          </a:prstGeom>
          <a:noFill/>
          <a:ln>
            <a:noFill/>
          </a:ln>
        </p:spPr>
        <p:txBody>
          <a:bodyPr anchorCtr="0" anchor="ctr" bIns="68575" lIns="68575" spcFirstLastPara="1" rIns="68575" wrap="square" tIns="68575">
            <a:noAutofit/>
          </a:bodyPr>
          <a:lstStyle>
            <a:lvl1pPr lvl="0" marR="0" rtl="0" algn="ctr">
              <a:lnSpc>
                <a:spcPct val="90000"/>
              </a:lnSpc>
              <a:spcBef>
                <a:spcPts val="0"/>
              </a:spcBef>
              <a:spcAft>
                <a:spcPts val="0"/>
              </a:spcAft>
              <a:buClr>
                <a:schemeClr val="dk1"/>
              </a:buClr>
              <a:buSzPts val="1800"/>
              <a:buFont typeface="Roboto Condensed"/>
              <a:buNone/>
              <a:defRPr b="0" i="0" u="none" cap="none" strike="noStrike">
                <a:solidFill>
                  <a:schemeClr val="dk1"/>
                </a:solidFill>
                <a:latin typeface="Roboto Condensed"/>
                <a:ea typeface="Roboto Condensed"/>
                <a:cs typeface="Roboto Condensed"/>
                <a:sym typeface="Roboto Condensed"/>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70" name="Google Shape;70;p15"/>
          <p:cNvSpPr txBox="1"/>
          <p:nvPr>
            <p:ph idx="12" type="sldNum"/>
          </p:nvPr>
        </p:nvSpPr>
        <p:spPr>
          <a:xfrm>
            <a:off x="680847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Open Sans"/>
                <a:ea typeface="Open Sans"/>
                <a:cs typeface="Open Sans"/>
                <a:sym typeface="Open Sans"/>
              </a:defRPr>
            </a:lvl1pPr>
            <a:lvl2pPr indent="0" lvl="1" marL="0" marR="0" rtl="0" algn="r">
              <a:spcBef>
                <a:spcPts val="0"/>
              </a:spcBef>
              <a:buNone/>
              <a:defRPr b="0" i="0" sz="900" u="none" cap="none" strike="noStrike">
                <a:solidFill>
                  <a:srgbClr val="888888"/>
                </a:solidFill>
                <a:latin typeface="Open Sans"/>
                <a:ea typeface="Open Sans"/>
                <a:cs typeface="Open Sans"/>
                <a:sym typeface="Open Sans"/>
              </a:defRPr>
            </a:lvl2pPr>
            <a:lvl3pPr indent="0" lvl="2" marL="0" marR="0" rtl="0" algn="r">
              <a:spcBef>
                <a:spcPts val="0"/>
              </a:spcBef>
              <a:buNone/>
              <a:defRPr b="0" i="0" sz="900" u="none" cap="none" strike="noStrike">
                <a:solidFill>
                  <a:srgbClr val="888888"/>
                </a:solidFill>
                <a:latin typeface="Open Sans"/>
                <a:ea typeface="Open Sans"/>
                <a:cs typeface="Open Sans"/>
                <a:sym typeface="Open Sans"/>
              </a:defRPr>
            </a:lvl3pPr>
            <a:lvl4pPr indent="0" lvl="3" marL="0" marR="0" rtl="0" algn="r">
              <a:spcBef>
                <a:spcPts val="0"/>
              </a:spcBef>
              <a:buNone/>
              <a:defRPr b="0" i="0" sz="900" u="none" cap="none" strike="noStrike">
                <a:solidFill>
                  <a:srgbClr val="888888"/>
                </a:solidFill>
                <a:latin typeface="Open Sans"/>
                <a:ea typeface="Open Sans"/>
                <a:cs typeface="Open Sans"/>
                <a:sym typeface="Open Sans"/>
              </a:defRPr>
            </a:lvl4pPr>
            <a:lvl5pPr indent="0" lvl="4" marL="0" marR="0" rtl="0" algn="r">
              <a:spcBef>
                <a:spcPts val="0"/>
              </a:spcBef>
              <a:buNone/>
              <a:defRPr b="0" i="0" sz="900" u="none" cap="none" strike="noStrike">
                <a:solidFill>
                  <a:srgbClr val="888888"/>
                </a:solidFill>
                <a:latin typeface="Open Sans"/>
                <a:ea typeface="Open Sans"/>
                <a:cs typeface="Open Sans"/>
                <a:sym typeface="Open Sans"/>
              </a:defRPr>
            </a:lvl5pPr>
            <a:lvl6pPr indent="0" lvl="5" marL="0" marR="0" rtl="0" algn="r">
              <a:spcBef>
                <a:spcPts val="0"/>
              </a:spcBef>
              <a:buNone/>
              <a:defRPr b="0" i="0" sz="900" u="none" cap="none" strike="noStrike">
                <a:solidFill>
                  <a:srgbClr val="888888"/>
                </a:solidFill>
                <a:latin typeface="Open Sans"/>
                <a:ea typeface="Open Sans"/>
                <a:cs typeface="Open Sans"/>
                <a:sym typeface="Open Sans"/>
              </a:defRPr>
            </a:lvl6pPr>
            <a:lvl7pPr indent="0" lvl="6" marL="0" marR="0" rtl="0" algn="r">
              <a:spcBef>
                <a:spcPts val="0"/>
              </a:spcBef>
              <a:buNone/>
              <a:defRPr b="0" i="0" sz="900" u="none" cap="none" strike="noStrike">
                <a:solidFill>
                  <a:srgbClr val="888888"/>
                </a:solidFill>
                <a:latin typeface="Open Sans"/>
                <a:ea typeface="Open Sans"/>
                <a:cs typeface="Open Sans"/>
                <a:sym typeface="Open Sans"/>
              </a:defRPr>
            </a:lvl7pPr>
            <a:lvl8pPr indent="0" lvl="7" marL="0" marR="0" rtl="0" algn="r">
              <a:spcBef>
                <a:spcPts val="0"/>
              </a:spcBef>
              <a:buNone/>
              <a:defRPr b="0" i="0" sz="900" u="none" cap="none" strike="noStrike">
                <a:solidFill>
                  <a:srgbClr val="888888"/>
                </a:solidFill>
                <a:latin typeface="Open Sans"/>
                <a:ea typeface="Open Sans"/>
                <a:cs typeface="Open Sans"/>
                <a:sym typeface="Open Sans"/>
              </a:defRPr>
            </a:lvl8pPr>
            <a:lvl9pPr indent="0" lvl="8" marL="0" marR="0" rtl="0" algn="r">
              <a:spcBef>
                <a:spcPts val="0"/>
              </a:spcBef>
              <a:buNone/>
              <a:defRPr b="0" i="0" sz="9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
        <p:nvSpPr>
          <p:cNvPr id="71" name="Google Shape;71;p15"/>
          <p:cNvSpPr txBox="1"/>
          <p:nvPr>
            <p:ph idx="1" type="body"/>
          </p:nvPr>
        </p:nvSpPr>
        <p:spPr>
          <a:xfrm>
            <a:off x="287390" y="636533"/>
            <a:ext cx="8577900" cy="471600"/>
          </a:xfrm>
          <a:prstGeom prst="rect">
            <a:avLst/>
          </a:prstGeom>
          <a:noFill/>
          <a:ln>
            <a:noFill/>
          </a:ln>
        </p:spPr>
        <p:txBody>
          <a:bodyPr anchorCtr="0" anchor="t" bIns="68575" lIns="68575" spcFirstLastPara="1" rIns="68575" wrap="square" tIns="68575">
            <a:noAutofit/>
          </a:bodyPr>
          <a:lstStyle>
            <a:lvl1pPr indent="-228600" lvl="0" marL="457200" marR="0" rtl="0" algn="ctr">
              <a:lnSpc>
                <a:spcPct val="120000"/>
              </a:lnSpc>
              <a:spcBef>
                <a:spcPts val="0"/>
              </a:spcBef>
              <a:spcAft>
                <a:spcPts val="0"/>
              </a:spcAft>
              <a:buClr>
                <a:srgbClr val="204B92"/>
              </a:buClr>
              <a:buSzPts val="1100"/>
              <a:buNone/>
              <a:defRPr i="0" u="none" cap="none" strike="noStrike">
                <a:solidFill>
                  <a:srgbClr val="424242"/>
                </a:solidFill>
              </a:defRPr>
            </a:lvl1pPr>
            <a:lvl2pPr indent="-298450" lvl="1" marL="914400" marR="0" rtl="0" algn="l">
              <a:lnSpc>
                <a:spcPct val="150000"/>
              </a:lnSpc>
              <a:spcBef>
                <a:spcPts val="0"/>
              </a:spcBef>
              <a:spcAft>
                <a:spcPts val="0"/>
              </a:spcAft>
              <a:buClr>
                <a:srgbClr val="204B92"/>
              </a:buClr>
              <a:buSzPts val="1100"/>
              <a:buChar char="•"/>
              <a:defRPr i="0" u="none" cap="none" strike="noStrike">
                <a:solidFill>
                  <a:srgbClr val="434343"/>
                </a:solidFill>
              </a:defRPr>
            </a:lvl2pPr>
            <a:lvl3pPr indent="-298450" lvl="2" marL="1371600" marR="0" rtl="0" algn="l">
              <a:lnSpc>
                <a:spcPct val="150000"/>
              </a:lnSpc>
              <a:spcBef>
                <a:spcPts val="0"/>
              </a:spcBef>
              <a:spcAft>
                <a:spcPts val="0"/>
              </a:spcAft>
              <a:buClr>
                <a:srgbClr val="204B92"/>
              </a:buClr>
              <a:buSzPts val="1100"/>
              <a:buChar char="•"/>
              <a:defRPr i="0" u="none" cap="none" strike="noStrike">
                <a:solidFill>
                  <a:srgbClr val="434343"/>
                </a:solidFill>
              </a:defRPr>
            </a:lvl3pPr>
            <a:lvl4pPr indent="-298450" lvl="3" marL="1828800" marR="0" rtl="0" algn="l">
              <a:lnSpc>
                <a:spcPct val="150000"/>
              </a:lnSpc>
              <a:spcBef>
                <a:spcPts val="0"/>
              </a:spcBef>
              <a:spcAft>
                <a:spcPts val="0"/>
              </a:spcAft>
              <a:buClr>
                <a:srgbClr val="204B92"/>
              </a:buClr>
              <a:buSzPts val="1100"/>
              <a:buChar char="•"/>
              <a:defRPr i="0" u="none" cap="none" strike="noStrike">
                <a:solidFill>
                  <a:srgbClr val="434343"/>
                </a:solidFill>
              </a:defRPr>
            </a:lvl4pPr>
            <a:lvl5pPr indent="-298450" lvl="4" marL="2286000" marR="0" rtl="0" algn="l">
              <a:lnSpc>
                <a:spcPct val="150000"/>
              </a:lnSpc>
              <a:spcBef>
                <a:spcPts val="0"/>
              </a:spcBef>
              <a:spcAft>
                <a:spcPts val="0"/>
              </a:spcAft>
              <a:buClr>
                <a:srgbClr val="204B92"/>
              </a:buClr>
              <a:buSzPts val="1100"/>
              <a:buChar char="•"/>
              <a:defRPr i="0" u="none" cap="none" strike="noStrike">
                <a:solidFill>
                  <a:srgbClr val="434343"/>
                </a:solidFill>
              </a:defRPr>
            </a:lvl5pPr>
            <a:lvl6pPr indent="-298450" lvl="5" marL="2743200" marR="0" rtl="0" algn="l">
              <a:lnSpc>
                <a:spcPct val="90000"/>
              </a:lnSpc>
              <a:spcBef>
                <a:spcPts val="400"/>
              </a:spcBef>
              <a:spcAft>
                <a:spcPts val="0"/>
              </a:spcAft>
              <a:buClr>
                <a:schemeClr val="dk1"/>
              </a:buClr>
              <a:buSzPts val="1100"/>
              <a:buChar char="•"/>
              <a:defRPr i="0" u="none" cap="none" strike="noStrike">
                <a:solidFill>
                  <a:schemeClr val="dk1"/>
                </a:solidFill>
              </a:defRPr>
            </a:lvl6pPr>
            <a:lvl7pPr indent="-298450" lvl="6" marL="3200400" marR="0" rtl="0" algn="l">
              <a:lnSpc>
                <a:spcPct val="90000"/>
              </a:lnSpc>
              <a:spcBef>
                <a:spcPts val="400"/>
              </a:spcBef>
              <a:spcAft>
                <a:spcPts val="0"/>
              </a:spcAft>
              <a:buClr>
                <a:schemeClr val="dk1"/>
              </a:buClr>
              <a:buSzPts val="1100"/>
              <a:buChar char="•"/>
              <a:defRPr i="0" u="none" cap="none" strike="noStrike">
                <a:solidFill>
                  <a:schemeClr val="dk1"/>
                </a:solidFill>
              </a:defRPr>
            </a:lvl7pPr>
            <a:lvl8pPr indent="-298450" lvl="7" marL="3657600" marR="0" rtl="0" algn="l">
              <a:lnSpc>
                <a:spcPct val="90000"/>
              </a:lnSpc>
              <a:spcBef>
                <a:spcPts val="400"/>
              </a:spcBef>
              <a:spcAft>
                <a:spcPts val="0"/>
              </a:spcAft>
              <a:buClr>
                <a:schemeClr val="dk1"/>
              </a:buClr>
              <a:buSzPts val="1100"/>
              <a:buChar char="•"/>
              <a:defRPr i="0" u="none" cap="none" strike="noStrike">
                <a:solidFill>
                  <a:schemeClr val="dk1"/>
                </a:solidFill>
              </a:defRPr>
            </a:lvl8pPr>
            <a:lvl9pPr indent="-298450" lvl="8" marL="4114800" marR="0" rtl="0" algn="l">
              <a:lnSpc>
                <a:spcPct val="90000"/>
              </a:lnSpc>
              <a:spcBef>
                <a:spcPts val="400"/>
              </a:spcBef>
              <a:spcAft>
                <a:spcPts val="0"/>
              </a:spcAft>
              <a:buClr>
                <a:schemeClr val="dk1"/>
              </a:buClr>
              <a:buSzPts val="1100"/>
              <a:buChar char="•"/>
              <a:defRPr i="0" u="none" cap="none" strike="noStrike">
                <a:solidFill>
                  <a:schemeClr val="dk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text on the left">
  <p:cSld name="Text + Picture">
    <p:spTree>
      <p:nvGrpSpPr>
        <p:cNvPr id="72" name="Shape 72"/>
        <p:cNvGrpSpPr/>
        <p:nvPr/>
      </p:nvGrpSpPr>
      <p:grpSpPr>
        <a:xfrm>
          <a:off x="0" y="0"/>
          <a:ext cx="0" cy="0"/>
          <a:chOff x="0" y="0"/>
          <a:chExt cx="0" cy="0"/>
        </a:xfrm>
      </p:grpSpPr>
      <p:sp>
        <p:nvSpPr>
          <p:cNvPr id="73" name="Google Shape;73;p16"/>
          <p:cNvSpPr txBox="1"/>
          <p:nvPr>
            <p:ph type="title"/>
          </p:nvPr>
        </p:nvSpPr>
        <p:spPr>
          <a:xfrm>
            <a:off x="287381" y="219188"/>
            <a:ext cx="3118800" cy="519900"/>
          </a:xfrm>
          <a:prstGeom prst="rect">
            <a:avLst/>
          </a:prstGeom>
          <a:noFill/>
          <a:ln>
            <a:noFill/>
          </a:ln>
        </p:spPr>
        <p:txBody>
          <a:bodyPr anchorCtr="0" anchor="t" bIns="68575" lIns="68575" spcFirstLastPara="1" rIns="68575" wrap="square" tIns="68575">
            <a:noAutofit/>
          </a:bodyPr>
          <a:lstStyle>
            <a:lvl1pPr lvl="0" marR="0" rtl="0" algn="l">
              <a:lnSpc>
                <a:spcPct val="90000"/>
              </a:lnSpc>
              <a:spcBef>
                <a:spcPts val="0"/>
              </a:spcBef>
              <a:spcAft>
                <a:spcPts val="0"/>
              </a:spcAft>
              <a:buClr>
                <a:schemeClr val="dk1"/>
              </a:buClr>
              <a:buSzPts val="1800"/>
              <a:buFont typeface="Roboto Condensed"/>
              <a:buNone/>
              <a:defRPr b="0" i="0" u="none" cap="none" strike="noStrike">
                <a:solidFill>
                  <a:schemeClr val="dk1"/>
                </a:solidFill>
                <a:latin typeface="Roboto Condensed"/>
                <a:ea typeface="Roboto Condensed"/>
                <a:cs typeface="Roboto Condensed"/>
                <a:sym typeface="Roboto Condensed"/>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74" name="Google Shape;74;p16"/>
          <p:cNvSpPr txBox="1"/>
          <p:nvPr>
            <p:ph idx="12" type="sldNum"/>
          </p:nvPr>
        </p:nvSpPr>
        <p:spPr>
          <a:xfrm>
            <a:off x="680847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Open Sans"/>
                <a:ea typeface="Open Sans"/>
                <a:cs typeface="Open Sans"/>
                <a:sym typeface="Open Sans"/>
              </a:defRPr>
            </a:lvl1pPr>
            <a:lvl2pPr indent="0" lvl="1" marL="0" marR="0" rtl="0" algn="r">
              <a:spcBef>
                <a:spcPts val="0"/>
              </a:spcBef>
              <a:buNone/>
              <a:defRPr b="0" i="0" sz="900" u="none" cap="none" strike="noStrike">
                <a:solidFill>
                  <a:srgbClr val="888888"/>
                </a:solidFill>
                <a:latin typeface="Open Sans"/>
                <a:ea typeface="Open Sans"/>
                <a:cs typeface="Open Sans"/>
                <a:sym typeface="Open Sans"/>
              </a:defRPr>
            </a:lvl2pPr>
            <a:lvl3pPr indent="0" lvl="2" marL="0" marR="0" rtl="0" algn="r">
              <a:spcBef>
                <a:spcPts val="0"/>
              </a:spcBef>
              <a:buNone/>
              <a:defRPr b="0" i="0" sz="900" u="none" cap="none" strike="noStrike">
                <a:solidFill>
                  <a:srgbClr val="888888"/>
                </a:solidFill>
                <a:latin typeface="Open Sans"/>
                <a:ea typeface="Open Sans"/>
                <a:cs typeface="Open Sans"/>
                <a:sym typeface="Open Sans"/>
              </a:defRPr>
            </a:lvl3pPr>
            <a:lvl4pPr indent="0" lvl="3" marL="0" marR="0" rtl="0" algn="r">
              <a:spcBef>
                <a:spcPts val="0"/>
              </a:spcBef>
              <a:buNone/>
              <a:defRPr b="0" i="0" sz="900" u="none" cap="none" strike="noStrike">
                <a:solidFill>
                  <a:srgbClr val="888888"/>
                </a:solidFill>
                <a:latin typeface="Open Sans"/>
                <a:ea typeface="Open Sans"/>
                <a:cs typeface="Open Sans"/>
                <a:sym typeface="Open Sans"/>
              </a:defRPr>
            </a:lvl4pPr>
            <a:lvl5pPr indent="0" lvl="4" marL="0" marR="0" rtl="0" algn="r">
              <a:spcBef>
                <a:spcPts val="0"/>
              </a:spcBef>
              <a:buNone/>
              <a:defRPr b="0" i="0" sz="900" u="none" cap="none" strike="noStrike">
                <a:solidFill>
                  <a:srgbClr val="888888"/>
                </a:solidFill>
                <a:latin typeface="Open Sans"/>
                <a:ea typeface="Open Sans"/>
                <a:cs typeface="Open Sans"/>
                <a:sym typeface="Open Sans"/>
              </a:defRPr>
            </a:lvl5pPr>
            <a:lvl6pPr indent="0" lvl="5" marL="0" marR="0" rtl="0" algn="r">
              <a:spcBef>
                <a:spcPts val="0"/>
              </a:spcBef>
              <a:buNone/>
              <a:defRPr b="0" i="0" sz="900" u="none" cap="none" strike="noStrike">
                <a:solidFill>
                  <a:srgbClr val="888888"/>
                </a:solidFill>
                <a:latin typeface="Open Sans"/>
                <a:ea typeface="Open Sans"/>
                <a:cs typeface="Open Sans"/>
                <a:sym typeface="Open Sans"/>
              </a:defRPr>
            </a:lvl6pPr>
            <a:lvl7pPr indent="0" lvl="6" marL="0" marR="0" rtl="0" algn="r">
              <a:spcBef>
                <a:spcPts val="0"/>
              </a:spcBef>
              <a:buNone/>
              <a:defRPr b="0" i="0" sz="900" u="none" cap="none" strike="noStrike">
                <a:solidFill>
                  <a:srgbClr val="888888"/>
                </a:solidFill>
                <a:latin typeface="Open Sans"/>
                <a:ea typeface="Open Sans"/>
                <a:cs typeface="Open Sans"/>
                <a:sym typeface="Open Sans"/>
              </a:defRPr>
            </a:lvl7pPr>
            <a:lvl8pPr indent="0" lvl="7" marL="0" marR="0" rtl="0" algn="r">
              <a:spcBef>
                <a:spcPts val="0"/>
              </a:spcBef>
              <a:buNone/>
              <a:defRPr b="0" i="0" sz="900" u="none" cap="none" strike="noStrike">
                <a:solidFill>
                  <a:srgbClr val="888888"/>
                </a:solidFill>
                <a:latin typeface="Open Sans"/>
                <a:ea typeface="Open Sans"/>
                <a:cs typeface="Open Sans"/>
                <a:sym typeface="Open Sans"/>
              </a:defRPr>
            </a:lvl8pPr>
            <a:lvl9pPr indent="0" lvl="8" marL="0" marR="0" rtl="0" algn="r">
              <a:spcBef>
                <a:spcPts val="0"/>
              </a:spcBef>
              <a:buNone/>
              <a:defRPr b="0" i="0" sz="9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
        <p:nvSpPr>
          <p:cNvPr id="75" name="Google Shape;75;p16"/>
          <p:cNvSpPr txBox="1"/>
          <p:nvPr>
            <p:ph idx="1" type="body"/>
          </p:nvPr>
        </p:nvSpPr>
        <p:spPr>
          <a:xfrm>
            <a:off x="287390" y="1109614"/>
            <a:ext cx="3118800" cy="3522000"/>
          </a:xfrm>
          <a:prstGeom prst="rect">
            <a:avLst/>
          </a:prstGeom>
          <a:noFill/>
          <a:ln>
            <a:noFill/>
          </a:ln>
        </p:spPr>
        <p:txBody>
          <a:bodyPr anchorCtr="0" anchor="t" bIns="68575" lIns="68575" spcFirstLastPara="1" rIns="68575" wrap="square" tIns="68575">
            <a:noAutofit/>
          </a:bodyPr>
          <a:lstStyle>
            <a:lvl1pPr indent="-228600" lvl="0" marL="457200" marR="0" rtl="0" algn="l">
              <a:lnSpc>
                <a:spcPct val="150000"/>
              </a:lnSpc>
              <a:spcBef>
                <a:spcPts val="0"/>
              </a:spcBef>
              <a:spcAft>
                <a:spcPts val="0"/>
              </a:spcAft>
              <a:buClr>
                <a:srgbClr val="204B92"/>
              </a:buClr>
              <a:buSzPts val="1100"/>
              <a:buNone/>
              <a:defRPr i="0" u="none" cap="none" strike="noStrike">
                <a:solidFill>
                  <a:srgbClr val="434343"/>
                </a:solidFill>
              </a:defRPr>
            </a:lvl1pPr>
            <a:lvl2pPr indent="-298450" lvl="1" marL="914400" marR="0" rtl="0" algn="l">
              <a:lnSpc>
                <a:spcPct val="150000"/>
              </a:lnSpc>
              <a:spcBef>
                <a:spcPts val="0"/>
              </a:spcBef>
              <a:spcAft>
                <a:spcPts val="0"/>
              </a:spcAft>
              <a:buClr>
                <a:srgbClr val="204B92"/>
              </a:buClr>
              <a:buSzPts val="1100"/>
              <a:buChar char="•"/>
              <a:defRPr i="0" u="none" cap="none" strike="noStrike">
                <a:solidFill>
                  <a:srgbClr val="434343"/>
                </a:solidFill>
              </a:defRPr>
            </a:lvl2pPr>
            <a:lvl3pPr indent="-298450" lvl="2" marL="1371600" marR="0" rtl="0" algn="l">
              <a:lnSpc>
                <a:spcPct val="150000"/>
              </a:lnSpc>
              <a:spcBef>
                <a:spcPts val="0"/>
              </a:spcBef>
              <a:spcAft>
                <a:spcPts val="0"/>
              </a:spcAft>
              <a:buClr>
                <a:srgbClr val="204B92"/>
              </a:buClr>
              <a:buSzPts val="1100"/>
              <a:buChar char="•"/>
              <a:defRPr i="0" u="none" cap="none" strike="noStrike">
                <a:solidFill>
                  <a:srgbClr val="434343"/>
                </a:solidFill>
              </a:defRPr>
            </a:lvl3pPr>
            <a:lvl4pPr indent="-298450" lvl="3" marL="1828800" marR="0" rtl="0" algn="l">
              <a:lnSpc>
                <a:spcPct val="150000"/>
              </a:lnSpc>
              <a:spcBef>
                <a:spcPts val="0"/>
              </a:spcBef>
              <a:spcAft>
                <a:spcPts val="0"/>
              </a:spcAft>
              <a:buClr>
                <a:srgbClr val="204B92"/>
              </a:buClr>
              <a:buSzPts val="1100"/>
              <a:buChar char="•"/>
              <a:defRPr i="0" u="none" cap="none" strike="noStrike">
                <a:solidFill>
                  <a:srgbClr val="434343"/>
                </a:solidFill>
              </a:defRPr>
            </a:lvl4pPr>
            <a:lvl5pPr indent="-298450" lvl="4" marL="2286000" marR="0" rtl="0" algn="l">
              <a:lnSpc>
                <a:spcPct val="150000"/>
              </a:lnSpc>
              <a:spcBef>
                <a:spcPts val="0"/>
              </a:spcBef>
              <a:spcAft>
                <a:spcPts val="0"/>
              </a:spcAft>
              <a:buClr>
                <a:srgbClr val="204B92"/>
              </a:buClr>
              <a:buSzPts val="1100"/>
              <a:buChar char="•"/>
              <a:defRPr i="0" u="none" cap="none" strike="noStrike">
                <a:solidFill>
                  <a:srgbClr val="434343"/>
                </a:solidFill>
              </a:defRPr>
            </a:lvl5pPr>
            <a:lvl6pPr indent="-298450" lvl="5" marL="2743200" marR="0" rtl="0" algn="l">
              <a:lnSpc>
                <a:spcPct val="90000"/>
              </a:lnSpc>
              <a:spcBef>
                <a:spcPts val="400"/>
              </a:spcBef>
              <a:spcAft>
                <a:spcPts val="0"/>
              </a:spcAft>
              <a:buClr>
                <a:schemeClr val="dk1"/>
              </a:buClr>
              <a:buSzPts val="1100"/>
              <a:buChar char="•"/>
              <a:defRPr i="0" u="none" cap="none" strike="noStrike">
                <a:solidFill>
                  <a:schemeClr val="dk1"/>
                </a:solidFill>
              </a:defRPr>
            </a:lvl6pPr>
            <a:lvl7pPr indent="-298450" lvl="6" marL="3200400" marR="0" rtl="0" algn="l">
              <a:lnSpc>
                <a:spcPct val="90000"/>
              </a:lnSpc>
              <a:spcBef>
                <a:spcPts val="400"/>
              </a:spcBef>
              <a:spcAft>
                <a:spcPts val="0"/>
              </a:spcAft>
              <a:buClr>
                <a:schemeClr val="dk1"/>
              </a:buClr>
              <a:buSzPts val="1100"/>
              <a:buChar char="•"/>
              <a:defRPr i="0" u="none" cap="none" strike="noStrike">
                <a:solidFill>
                  <a:schemeClr val="dk1"/>
                </a:solidFill>
              </a:defRPr>
            </a:lvl7pPr>
            <a:lvl8pPr indent="-298450" lvl="7" marL="3657600" marR="0" rtl="0" algn="l">
              <a:lnSpc>
                <a:spcPct val="90000"/>
              </a:lnSpc>
              <a:spcBef>
                <a:spcPts val="400"/>
              </a:spcBef>
              <a:spcAft>
                <a:spcPts val="0"/>
              </a:spcAft>
              <a:buClr>
                <a:schemeClr val="dk1"/>
              </a:buClr>
              <a:buSzPts val="1100"/>
              <a:buChar char="•"/>
              <a:defRPr i="0" u="none" cap="none" strike="noStrike">
                <a:solidFill>
                  <a:schemeClr val="dk1"/>
                </a:solidFill>
              </a:defRPr>
            </a:lvl8pPr>
            <a:lvl9pPr indent="-298450" lvl="8" marL="4114800" marR="0" rtl="0" algn="l">
              <a:lnSpc>
                <a:spcPct val="90000"/>
              </a:lnSpc>
              <a:spcBef>
                <a:spcPts val="400"/>
              </a:spcBef>
              <a:spcAft>
                <a:spcPts val="0"/>
              </a:spcAft>
              <a:buClr>
                <a:schemeClr val="dk1"/>
              </a:buClr>
              <a:buSzPts val="1100"/>
              <a:buChar char="•"/>
              <a:defRPr i="0" u="none" cap="none" strike="noStrike">
                <a:solidFill>
                  <a:schemeClr val="dk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Green Bullets on the left">
  <p:cSld name="Green Bullets + Picture">
    <p:spTree>
      <p:nvGrpSpPr>
        <p:cNvPr id="76" name="Shape 76"/>
        <p:cNvGrpSpPr/>
        <p:nvPr/>
      </p:nvGrpSpPr>
      <p:grpSpPr>
        <a:xfrm>
          <a:off x="0" y="0"/>
          <a:ext cx="0" cy="0"/>
          <a:chOff x="0" y="0"/>
          <a:chExt cx="0" cy="0"/>
        </a:xfrm>
      </p:grpSpPr>
      <p:sp>
        <p:nvSpPr>
          <p:cNvPr id="77" name="Google Shape;77;p17"/>
          <p:cNvSpPr txBox="1"/>
          <p:nvPr>
            <p:ph type="title"/>
          </p:nvPr>
        </p:nvSpPr>
        <p:spPr>
          <a:xfrm>
            <a:off x="287390" y="95321"/>
            <a:ext cx="3118800" cy="643800"/>
          </a:xfrm>
          <a:prstGeom prst="rect">
            <a:avLst/>
          </a:prstGeom>
          <a:noFill/>
          <a:ln>
            <a:noFill/>
          </a:ln>
        </p:spPr>
        <p:txBody>
          <a:bodyPr anchorCtr="0" anchor="ctr" bIns="68575" lIns="68575" spcFirstLastPara="1" rIns="68575" wrap="square" tIns="68575">
            <a:noAutofit/>
          </a:bodyPr>
          <a:lstStyle>
            <a:lvl1pPr lvl="0" marR="0" rtl="0" algn="l">
              <a:lnSpc>
                <a:spcPct val="90000"/>
              </a:lnSpc>
              <a:spcBef>
                <a:spcPts val="0"/>
              </a:spcBef>
              <a:spcAft>
                <a:spcPts val="0"/>
              </a:spcAft>
              <a:buClr>
                <a:schemeClr val="dk1"/>
              </a:buClr>
              <a:buSzPts val="1800"/>
              <a:buFont typeface="Roboto Condensed"/>
              <a:buNone/>
              <a:defRPr b="0" i="0" u="none" cap="none" strike="noStrike">
                <a:solidFill>
                  <a:schemeClr val="dk1"/>
                </a:solidFill>
                <a:latin typeface="Roboto Condensed"/>
                <a:ea typeface="Roboto Condensed"/>
                <a:cs typeface="Roboto Condensed"/>
                <a:sym typeface="Roboto Condensed"/>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78" name="Google Shape;78;p17"/>
          <p:cNvSpPr txBox="1"/>
          <p:nvPr>
            <p:ph idx="12" type="sldNum"/>
          </p:nvPr>
        </p:nvSpPr>
        <p:spPr>
          <a:xfrm>
            <a:off x="680847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Open Sans"/>
                <a:ea typeface="Open Sans"/>
                <a:cs typeface="Open Sans"/>
                <a:sym typeface="Open Sans"/>
              </a:defRPr>
            </a:lvl1pPr>
            <a:lvl2pPr indent="0" lvl="1" marL="0" marR="0" rtl="0" algn="r">
              <a:spcBef>
                <a:spcPts val="0"/>
              </a:spcBef>
              <a:buNone/>
              <a:defRPr b="0" i="0" sz="900" u="none" cap="none" strike="noStrike">
                <a:solidFill>
                  <a:srgbClr val="888888"/>
                </a:solidFill>
                <a:latin typeface="Open Sans"/>
                <a:ea typeface="Open Sans"/>
                <a:cs typeface="Open Sans"/>
                <a:sym typeface="Open Sans"/>
              </a:defRPr>
            </a:lvl2pPr>
            <a:lvl3pPr indent="0" lvl="2" marL="0" marR="0" rtl="0" algn="r">
              <a:spcBef>
                <a:spcPts val="0"/>
              </a:spcBef>
              <a:buNone/>
              <a:defRPr b="0" i="0" sz="900" u="none" cap="none" strike="noStrike">
                <a:solidFill>
                  <a:srgbClr val="888888"/>
                </a:solidFill>
                <a:latin typeface="Open Sans"/>
                <a:ea typeface="Open Sans"/>
                <a:cs typeface="Open Sans"/>
                <a:sym typeface="Open Sans"/>
              </a:defRPr>
            </a:lvl3pPr>
            <a:lvl4pPr indent="0" lvl="3" marL="0" marR="0" rtl="0" algn="r">
              <a:spcBef>
                <a:spcPts val="0"/>
              </a:spcBef>
              <a:buNone/>
              <a:defRPr b="0" i="0" sz="900" u="none" cap="none" strike="noStrike">
                <a:solidFill>
                  <a:srgbClr val="888888"/>
                </a:solidFill>
                <a:latin typeface="Open Sans"/>
                <a:ea typeface="Open Sans"/>
                <a:cs typeface="Open Sans"/>
                <a:sym typeface="Open Sans"/>
              </a:defRPr>
            </a:lvl4pPr>
            <a:lvl5pPr indent="0" lvl="4" marL="0" marR="0" rtl="0" algn="r">
              <a:spcBef>
                <a:spcPts val="0"/>
              </a:spcBef>
              <a:buNone/>
              <a:defRPr b="0" i="0" sz="900" u="none" cap="none" strike="noStrike">
                <a:solidFill>
                  <a:srgbClr val="888888"/>
                </a:solidFill>
                <a:latin typeface="Open Sans"/>
                <a:ea typeface="Open Sans"/>
                <a:cs typeface="Open Sans"/>
                <a:sym typeface="Open Sans"/>
              </a:defRPr>
            </a:lvl5pPr>
            <a:lvl6pPr indent="0" lvl="5" marL="0" marR="0" rtl="0" algn="r">
              <a:spcBef>
                <a:spcPts val="0"/>
              </a:spcBef>
              <a:buNone/>
              <a:defRPr b="0" i="0" sz="900" u="none" cap="none" strike="noStrike">
                <a:solidFill>
                  <a:srgbClr val="888888"/>
                </a:solidFill>
                <a:latin typeface="Open Sans"/>
                <a:ea typeface="Open Sans"/>
                <a:cs typeface="Open Sans"/>
                <a:sym typeface="Open Sans"/>
              </a:defRPr>
            </a:lvl6pPr>
            <a:lvl7pPr indent="0" lvl="6" marL="0" marR="0" rtl="0" algn="r">
              <a:spcBef>
                <a:spcPts val="0"/>
              </a:spcBef>
              <a:buNone/>
              <a:defRPr b="0" i="0" sz="900" u="none" cap="none" strike="noStrike">
                <a:solidFill>
                  <a:srgbClr val="888888"/>
                </a:solidFill>
                <a:latin typeface="Open Sans"/>
                <a:ea typeface="Open Sans"/>
                <a:cs typeface="Open Sans"/>
                <a:sym typeface="Open Sans"/>
              </a:defRPr>
            </a:lvl7pPr>
            <a:lvl8pPr indent="0" lvl="7" marL="0" marR="0" rtl="0" algn="r">
              <a:spcBef>
                <a:spcPts val="0"/>
              </a:spcBef>
              <a:buNone/>
              <a:defRPr b="0" i="0" sz="900" u="none" cap="none" strike="noStrike">
                <a:solidFill>
                  <a:srgbClr val="888888"/>
                </a:solidFill>
                <a:latin typeface="Open Sans"/>
                <a:ea typeface="Open Sans"/>
                <a:cs typeface="Open Sans"/>
                <a:sym typeface="Open Sans"/>
              </a:defRPr>
            </a:lvl8pPr>
            <a:lvl9pPr indent="0" lvl="8" marL="0" marR="0" rtl="0" algn="r">
              <a:spcBef>
                <a:spcPts val="0"/>
              </a:spcBef>
              <a:buNone/>
              <a:defRPr b="0" i="0" sz="9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
        <p:nvSpPr>
          <p:cNvPr id="79" name="Google Shape;79;p17"/>
          <p:cNvSpPr txBox="1"/>
          <p:nvPr>
            <p:ph idx="1" type="body"/>
          </p:nvPr>
        </p:nvSpPr>
        <p:spPr>
          <a:xfrm>
            <a:off x="287390" y="1113235"/>
            <a:ext cx="3118800" cy="3519600"/>
          </a:xfrm>
          <a:prstGeom prst="rect">
            <a:avLst/>
          </a:prstGeom>
          <a:noFill/>
          <a:ln>
            <a:noFill/>
          </a:ln>
        </p:spPr>
        <p:txBody>
          <a:bodyPr anchorCtr="0" anchor="t" bIns="68575" lIns="68575" spcFirstLastPara="1" rIns="68575" wrap="square" tIns="68575">
            <a:noAutofit/>
          </a:bodyPr>
          <a:lstStyle>
            <a:lvl1pPr indent="-298450" lvl="0" marL="457200" marR="0" rtl="0" algn="l">
              <a:lnSpc>
                <a:spcPct val="150000"/>
              </a:lnSpc>
              <a:spcBef>
                <a:spcPts val="0"/>
              </a:spcBef>
              <a:spcAft>
                <a:spcPts val="0"/>
              </a:spcAft>
              <a:buClr>
                <a:srgbClr val="14CC6A"/>
              </a:buClr>
              <a:buSzPts val="1100"/>
              <a:buChar char="✔"/>
              <a:defRPr i="0" u="none" cap="none" strike="noStrike">
                <a:solidFill>
                  <a:srgbClr val="434343"/>
                </a:solidFill>
              </a:defRPr>
            </a:lvl1pPr>
            <a:lvl2pPr indent="-298450" lvl="1" marL="914400" marR="0" rtl="0" algn="l">
              <a:lnSpc>
                <a:spcPct val="150000"/>
              </a:lnSpc>
              <a:spcBef>
                <a:spcPts val="0"/>
              </a:spcBef>
              <a:spcAft>
                <a:spcPts val="0"/>
              </a:spcAft>
              <a:buClr>
                <a:srgbClr val="204B92"/>
              </a:buClr>
              <a:buSzPts val="1100"/>
              <a:buChar char="•"/>
              <a:defRPr i="0" u="none" cap="none" strike="noStrike">
                <a:solidFill>
                  <a:srgbClr val="434343"/>
                </a:solidFill>
              </a:defRPr>
            </a:lvl2pPr>
            <a:lvl3pPr indent="-298450" lvl="2" marL="1371600" marR="0" rtl="0" algn="l">
              <a:lnSpc>
                <a:spcPct val="150000"/>
              </a:lnSpc>
              <a:spcBef>
                <a:spcPts val="0"/>
              </a:spcBef>
              <a:spcAft>
                <a:spcPts val="0"/>
              </a:spcAft>
              <a:buClr>
                <a:srgbClr val="204B92"/>
              </a:buClr>
              <a:buSzPts val="1100"/>
              <a:buChar char="•"/>
              <a:defRPr i="0" u="none" cap="none" strike="noStrike">
                <a:solidFill>
                  <a:srgbClr val="434343"/>
                </a:solidFill>
              </a:defRPr>
            </a:lvl3pPr>
            <a:lvl4pPr indent="-298450" lvl="3" marL="1828800" marR="0" rtl="0" algn="l">
              <a:lnSpc>
                <a:spcPct val="150000"/>
              </a:lnSpc>
              <a:spcBef>
                <a:spcPts val="0"/>
              </a:spcBef>
              <a:spcAft>
                <a:spcPts val="0"/>
              </a:spcAft>
              <a:buClr>
                <a:srgbClr val="204B92"/>
              </a:buClr>
              <a:buSzPts val="1100"/>
              <a:buChar char="•"/>
              <a:defRPr i="0" u="none" cap="none" strike="noStrike">
                <a:solidFill>
                  <a:srgbClr val="434343"/>
                </a:solidFill>
              </a:defRPr>
            </a:lvl4pPr>
            <a:lvl5pPr indent="-298450" lvl="4" marL="2286000" marR="0" rtl="0" algn="l">
              <a:lnSpc>
                <a:spcPct val="150000"/>
              </a:lnSpc>
              <a:spcBef>
                <a:spcPts val="0"/>
              </a:spcBef>
              <a:spcAft>
                <a:spcPts val="0"/>
              </a:spcAft>
              <a:buClr>
                <a:srgbClr val="204B92"/>
              </a:buClr>
              <a:buSzPts val="1100"/>
              <a:buChar char="•"/>
              <a:defRPr i="0" u="none" cap="none" strike="noStrike">
                <a:solidFill>
                  <a:srgbClr val="434343"/>
                </a:solidFill>
              </a:defRPr>
            </a:lvl5pPr>
            <a:lvl6pPr indent="-298450" lvl="5" marL="2743200" marR="0" rtl="0" algn="l">
              <a:lnSpc>
                <a:spcPct val="90000"/>
              </a:lnSpc>
              <a:spcBef>
                <a:spcPts val="0"/>
              </a:spcBef>
              <a:spcAft>
                <a:spcPts val="0"/>
              </a:spcAft>
              <a:buClr>
                <a:schemeClr val="dk1"/>
              </a:buClr>
              <a:buSzPts val="1100"/>
              <a:buChar char="•"/>
              <a:defRPr i="0" u="none" cap="none" strike="noStrike">
                <a:solidFill>
                  <a:schemeClr val="dk1"/>
                </a:solidFill>
              </a:defRPr>
            </a:lvl6pPr>
            <a:lvl7pPr indent="-298450" lvl="6" marL="3200400" marR="0" rtl="0" algn="l">
              <a:lnSpc>
                <a:spcPct val="90000"/>
              </a:lnSpc>
              <a:spcBef>
                <a:spcPts val="0"/>
              </a:spcBef>
              <a:spcAft>
                <a:spcPts val="0"/>
              </a:spcAft>
              <a:buClr>
                <a:schemeClr val="dk1"/>
              </a:buClr>
              <a:buSzPts val="1100"/>
              <a:buChar char="•"/>
              <a:defRPr i="0" u="none" cap="none" strike="noStrike">
                <a:solidFill>
                  <a:schemeClr val="dk1"/>
                </a:solidFill>
              </a:defRPr>
            </a:lvl7pPr>
            <a:lvl8pPr indent="-298450" lvl="7" marL="3657600" marR="0" rtl="0" algn="l">
              <a:lnSpc>
                <a:spcPct val="90000"/>
              </a:lnSpc>
              <a:spcBef>
                <a:spcPts val="0"/>
              </a:spcBef>
              <a:spcAft>
                <a:spcPts val="0"/>
              </a:spcAft>
              <a:buClr>
                <a:schemeClr val="dk1"/>
              </a:buClr>
              <a:buSzPts val="1100"/>
              <a:buChar char="•"/>
              <a:defRPr i="0" u="none" cap="none" strike="noStrike">
                <a:solidFill>
                  <a:schemeClr val="dk1"/>
                </a:solidFill>
              </a:defRPr>
            </a:lvl8pPr>
            <a:lvl9pPr indent="-298450" lvl="8" marL="4114800" marR="0" rtl="0" algn="l">
              <a:lnSpc>
                <a:spcPct val="90000"/>
              </a:lnSpc>
              <a:spcBef>
                <a:spcPts val="0"/>
              </a:spcBef>
              <a:spcAft>
                <a:spcPts val="0"/>
              </a:spcAft>
              <a:buClr>
                <a:schemeClr val="dk1"/>
              </a:buClr>
              <a:buSzPts val="1100"/>
              <a:buChar char="•"/>
              <a:defRPr i="0" u="none" cap="none" strike="noStrike">
                <a:solidFill>
                  <a:schemeClr val="dk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0" name="Shape 80"/>
        <p:cNvGrpSpPr/>
        <p:nvPr/>
      </p:nvGrpSpPr>
      <p:grpSpPr>
        <a:xfrm>
          <a:off x="0" y="0"/>
          <a:ext cx="0" cy="0"/>
          <a:chOff x="0" y="0"/>
          <a:chExt cx="0" cy="0"/>
        </a:xfrm>
      </p:grpSpPr>
      <p:sp>
        <p:nvSpPr>
          <p:cNvPr id="81" name="Google Shape;81;p18"/>
          <p:cNvSpPr txBox="1"/>
          <p:nvPr>
            <p:ph idx="12" type="sldNum"/>
          </p:nvPr>
        </p:nvSpPr>
        <p:spPr>
          <a:xfrm>
            <a:off x="680847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Open Sans"/>
                <a:ea typeface="Open Sans"/>
                <a:cs typeface="Open Sans"/>
                <a:sym typeface="Open Sans"/>
              </a:defRPr>
            </a:lvl1pPr>
            <a:lvl2pPr indent="0" lvl="1" marL="0" marR="0" rtl="0" algn="r">
              <a:spcBef>
                <a:spcPts val="0"/>
              </a:spcBef>
              <a:buNone/>
              <a:defRPr b="0" i="0" sz="900" u="none" cap="none" strike="noStrike">
                <a:solidFill>
                  <a:srgbClr val="888888"/>
                </a:solidFill>
                <a:latin typeface="Open Sans"/>
                <a:ea typeface="Open Sans"/>
                <a:cs typeface="Open Sans"/>
                <a:sym typeface="Open Sans"/>
              </a:defRPr>
            </a:lvl2pPr>
            <a:lvl3pPr indent="0" lvl="2" marL="0" marR="0" rtl="0" algn="r">
              <a:spcBef>
                <a:spcPts val="0"/>
              </a:spcBef>
              <a:buNone/>
              <a:defRPr b="0" i="0" sz="900" u="none" cap="none" strike="noStrike">
                <a:solidFill>
                  <a:srgbClr val="888888"/>
                </a:solidFill>
                <a:latin typeface="Open Sans"/>
                <a:ea typeface="Open Sans"/>
                <a:cs typeface="Open Sans"/>
                <a:sym typeface="Open Sans"/>
              </a:defRPr>
            </a:lvl3pPr>
            <a:lvl4pPr indent="0" lvl="3" marL="0" marR="0" rtl="0" algn="r">
              <a:spcBef>
                <a:spcPts val="0"/>
              </a:spcBef>
              <a:buNone/>
              <a:defRPr b="0" i="0" sz="900" u="none" cap="none" strike="noStrike">
                <a:solidFill>
                  <a:srgbClr val="888888"/>
                </a:solidFill>
                <a:latin typeface="Open Sans"/>
                <a:ea typeface="Open Sans"/>
                <a:cs typeface="Open Sans"/>
                <a:sym typeface="Open Sans"/>
              </a:defRPr>
            </a:lvl4pPr>
            <a:lvl5pPr indent="0" lvl="4" marL="0" marR="0" rtl="0" algn="r">
              <a:spcBef>
                <a:spcPts val="0"/>
              </a:spcBef>
              <a:buNone/>
              <a:defRPr b="0" i="0" sz="900" u="none" cap="none" strike="noStrike">
                <a:solidFill>
                  <a:srgbClr val="888888"/>
                </a:solidFill>
                <a:latin typeface="Open Sans"/>
                <a:ea typeface="Open Sans"/>
                <a:cs typeface="Open Sans"/>
                <a:sym typeface="Open Sans"/>
              </a:defRPr>
            </a:lvl5pPr>
            <a:lvl6pPr indent="0" lvl="5" marL="0" marR="0" rtl="0" algn="r">
              <a:spcBef>
                <a:spcPts val="0"/>
              </a:spcBef>
              <a:buNone/>
              <a:defRPr b="0" i="0" sz="900" u="none" cap="none" strike="noStrike">
                <a:solidFill>
                  <a:srgbClr val="888888"/>
                </a:solidFill>
                <a:latin typeface="Open Sans"/>
                <a:ea typeface="Open Sans"/>
                <a:cs typeface="Open Sans"/>
                <a:sym typeface="Open Sans"/>
              </a:defRPr>
            </a:lvl6pPr>
            <a:lvl7pPr indent="0" lvl="6" marL="0" marR="0" rtl="0" algn="r">
              <a:spcBef>
                <a:spcPts val="0"/>
              </a:spcBef>
              <a:buNone/>
              <a:defRPr b="0" i="0" sz="900" u="none" cap="none" strike="noStrike">
                <a:solidFill>
                  <a:srgbClr val="888888"/>
                </a:solidFill>
                <a:latin typeface="Open Sans"/>
                <a:ea typeface="Open Sans"/>
                <a:cs typeface="Open Sans"/>
                <a:sym typeface="Open Sans"/>
              </a:defRPr>
            </a:lvl7pPr>
            <a:lvl8pPr indent="0" lvl="7" marL="0" marR="0" rtl="0" algn="r">
              <a:spcBef>
                <a:spcPts val="0"/>
              </a:spcBef>
              <a:buNone/>
              <a:defRPr b="0" i="0" sz="900" u="none" cap="none" strike="noStrike">
                <a:solidFill>
                  <a:srgbClr val="888888"/>
                </a:solidFill>
                <a:latin typeface="Open Sans"/>
                <a:ea typeface="Open Sans"/>
                <a:cs typeface="Open Sans"/>
                <a:sym typeface="Open Sans"/>
              </a:defRPr>
            </a:lvl8pPr>
            <a:lvl9pPr indent="0" lvl="8" marL="0" marR="0" rtl="0" algn="r">
              <a:spcBef>
                <a:spcPts val="0"/>
              </a:spcBef>
              <a:buNone/>
              <a:defRPr b="0" i="0" sz="9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82" name="Shape 82"/>
        <p:cNvGrpSpPr/>
        <p:nvPr/>
      </p:nvGrpSpPr>
      <p:grpSpPr>
        <a:xfrm>
          <a:off x="0" y="0"/>
          <a:ext cx="0" cy="0"/>
          <a:chOff x="0" y="0"/>
          <a:chExt cx="0" cy="0"/>
        </a:xfrm>
      </p:grpSpPr>
      <p:sp>
        <p:nvSpPr>
          <p:cNvPr id="83" name="Google Shape;83;p19"/>
          <p:cNvSpPr txBox="1"/>
          <p:nvPr>
            <p:ph type="title"/>
          </p:nvPr>
        </p:nvSpPr>
        <p:spPr>
          <a:xfrm>
            <a:off x="287390" y="95321"/>
            <a:ext cx="8578500" cy="643800"/>
          </a:xfrm>
          <a:prstGeom prst="rect">
            <a:avLst/>
          </a:prstGeom>
          <a:noFill/>
          <a:ln>
            <a:noFill/>
          </a:ln>
        </p:spPr>
        <p:txBody>
          <a:bodyPr anchorCtr="0" anchor="ctr" bIns="68575" lIns="68575" spcFirstLastPara="1" rIns="68575" wrap="square" tIns="68575">
            <a:noAutofit/>
          </a:bodyPr>
          <a:lstStyle>
            <a:lvl1pPr lvl="0" marR="0" rtl="0" algn="ctr">
              <a:lnSpc>
                <a:spcPct val="90000"/>
              </a:lnSpc>
              <a:spcBef>
                <a:spcPts val="0"/>
              </a:spcBef>
              <a:spcAft>
                <a:spcPts val="0"/>
              </a:spcAft>
              <a:buClr>
                <a:schemeClr val="dk1"/>
              </a:buClr>
              <a:buSzPts val="1800"/>
              <a:buFont typeface="Roboto Condensed"/>
              <a:buNone/>
              <a:defRPr b="0" i="0" sz="1800" u="none" cap="none" strike="noStrike">
                <a:solidFill>
                  <a:schemeClr val="dk1"/>
                </a:solidFill>
                <a:latin typeface="Roboto Condensed"/>
                <a:ea typeface="Roboto Condensed"/>
                <a:cs typeface="Roboto Condensed"/>
                <a:sym typeface="Roboto Condensed"/>
              </a:defRPr>
            </a:lvl1pPr>
            <a:lvl2pPr lvl="1" rtl="0">
              <a:spcBef>
                <a:spcPts val="0"/>
              </a:spcBef>
              <a:spcAft>
                <a:spcPts val="0"/>
              </a:spcAft>
              <a:buSzPts val="1800"/>
              <a:buNone/>
              <a:defRPr sz="1400"/>
            </a:lvl2pPr>
            <a:lvl3pPr lvl="2" rtl="0">
              <a:spcBef>
                <a:spcPts val="0"/>
              </a:spcBef>
              <a:spcAft>
                <a:spcPts val="0"/>
              </a:spcAft>
              <a:buSzPts val="1800"/>
              <a:buNone/>
              <a:defRPr sz="1400"/>
            </a:lvl3pPr>
            <a:lvl4pPr lvl="3" rtl="0">
              <a:spcBef>
                <a:spcPts val="0"/>
              </a:spcBef>
              <a:spcAft>
                <a:spcPts val="0"/>
              </a:spcAft>
              <a:buSzPts val="1800"/>
              <a:buNone/>
              <a:defRPr sz="1400"/>
            </a:lvl4pPr>
            <a:lvl5pPr lvl="4" rtl="0">
              <a:spcBef>
                <a:spcPts val="0"/>
              </a:spcBef>
              <a:spcAft>
                <a:spcPts val="0"/>
              </a:spcAft>
              <a:buSzPts val="1800"/>
              <a:buNone/>
              <a:defRPr sz="1400"/>
            </a:lvl5pPr>
            <a:lvl6pPr lvl="5" rtl="0">
              <a:spcBef>
                <a:spcPts val="0"/>
              </a:spcBef>
              <a:spcAft>
                <a:spcPts val="0"/>
              </a:spcAft>
              <a:buSzPts val="1800"/>
              <a:buNone/>
              <a:defRPr sz="1400"/>
            </a:lvl6pPr>
            <a:lvl7pPr lvl="6" rtl="0">
              <a:spcBef>
                <a:spcPts val="0"/>
              </a:spcBef>
              <a:spcAft>
                <a:spcPts val="0"/>
              </a:spcAft>
              <a:buSzPts val="1800"/>
              <a:buNone/>
              <a:defRPr sz="1400"/>
            </a:lvl7pPr>
            <a:lvl8pPr lvl="7" rtl="0">
              <a:spcBef>
                <a:spcPts val="0"/>
              </a:spcBef>
              <a:spcAft>
                <a:spcPts val="0"/>
              </a:spcAft>
              <a:buSzPts val="1800"/>
              <a:buNone/>
              <a:defRPr sz="1400"/>
            </a:lvl8pPr>
            <a:lvl9pPr lvl="8" rtl="0">
              <a:spcBef>
                <a:spcPts val="0"/>
              </a:spcBef>
              <a:spcAft>
                <a:spcPts val="0"/>
              </a:spcAft>
              <a:buSzPts val="1800"/>
              <a:buNone/>
              <a:defRPr sz="1400"/>
            </a:lvl9pPr>
          </a:lstStyle>
          <a:p/>
        </p:txBody>
      </p:sp>
      <p:sp>
        <p:nvSpPr>
          <p:cNvPr id="84" name="Google Shape;84;p19"/>
          <p:cNvSpPr txBox="1"/>
          <p:nvPr>
            <p:ph idx="12" type="sldNum"/>
          </p:nvPr>
        </p:nvSpPr>
        <p:spPr>
          <a:xfrm>
            <a:off x="680847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Open Sans"/>
                <a:ea typeface="Open Sans"/>
                <a:cs typeface="Open Sans"/>
                <a:sym typeface="Open Sans"/>
              </a:defRPr>
            </a:lvl1pPr>
            <a:lvl2pPr indent="0" lvl="1" marL="0" marR="0" rtl="0" algn="r">
              <a:spcBef>
                <a:spcPts val="0"/>
              </a:spcBef>
              <a:buNone/>
              <a:defRPr b="0" i="0" sz="900" u="none" cap="none" strike="noStrike">
                <a:solidFill>
                  <a:srgbClr val="888888"/>
                </a:solidFill>
                <a:latin typeface="Open Sans"/>
                <a:ea typeface="Open Sans"/>
                <a:cs typeface="Open Sans"/>
                <a:sym typeface="Open Sans"/>
              </a:defRPr>
            </a:lvl2pPr>
            <a:lvl3pPr indent="0" lvl="2" marL="0" marR="0" rtl="0" algn="r">
              <a:spcBef>
                <a:spcPts val="0"/>
              </a:spcBef>
              <a:buNone/>
              <a:defRPr b="0" i="0" sz="900" u="none" cap="none" strike="noStrike">
                <a:solidFill>
                  <a:srgbClr val="888888"/>
                </a:solidFill>
                <a:latin typeface="Open Sans"/>
                <a:ea typeface="Open Sans"/>
                <a:cs typeface="Open Sans"/>
                <a:sym typeface="Open Sans"/>
              </a:defRPr>
            </a:lvl3pPr>
            <a:lvl4pPr indent="0" lvl="3" marL="0" marR="0" rtl="0" algn="r">
              <a:spcBef>
                <a:spcPts val="0"/>
              </a:spcBef>
              <a:buNone/>
              <a:defRPr b="0" i="0" sz="900" u="none" cap="none" strike="noStrike">
                <a:solidFill>
                  <a:srgbClr val="888888"/>
                </a:solidFill>
                <a:latin typeface="Open Sans"/>
                <a:ea typeface="Open Sans"/>
                <a:cs typeface="Open Sans"/>
                <a:sym typeface="Open Sans"/>
              </a:defRPr>
            </a:lvl4pPr>
            <a:lvl5pPr indent="0" lvl="4" marL="0" marR="0" rtl="0" algn="r">
              <a:spcBef>
                <a:spcPts val="0"/>
              </a:spcBef>
              <a:buNone/>
              <a:defRPr b="0" i="0" sz="900" u="none" cap="none" strike="noStrike">
                <a:solidFill>
                  <a:srgbClr val="888888"/>
                </a:solidFill>
                <a:latin typeface="Open Sans"/>
                <a:ea typeface="Open Sans"/>
                <a:cs typeface="Open Sans"/>
                <a:sym typeface="Open Sans"/>
              </a:defRPr>
            </a:lvl5pPr>
            <a:lvl6pPr indent="0" lvl="5" marL="0" marR="0" rtl="0" algn="r">
              <a:spcBef>
                <a:spcPts val="0"/>
              </a:spcBef>
              <a:buNone/>
              <a:defRPr b="0" i="0" sz="900" u="none" cap="none" strike="noStrike">
                <a:solidFill>
                  <a:srgbClr val="888888"/>
                </a:solidFill>
                <a:latin typeface="Open Sans"/>
                <a:ea typeface="Open Sans"/>
                <a:cs typeface="Open Sans"/>
                <a:sym typeface="Open Sans"/>
              </a:defRPr>
            </a:lvl6pPr>
            <a:lvl7pPr indent="0" lvl="6" marL="0" marR="0" rtl="0" algn="r">
              <a:spcBef>
                <a:spcPts val="0"/>
              </a:spcBef>
              <a:buNone/>
              <a:defRPr b="0" i="0" sz="900" u="none" cap="none" strike="noStrike">
                <a:solidFill>
                  <a:srgbClr val="888888"/>
                </a:solidFill>
                <a:latin typeface="Open Sans"/>
                <a:ea typeface="Open Sans"/>
                <a:cs typeface="Open Sans"/>
                <a:sym typeface="Open Sans"/>
              </a:defRPr>
            </a:lvl7pPr>
            <a:lvl8pPr indent="0" lvl="7" marL="0" marR="0" rtl="0" algn="r">
              <a:spcBef>
                <a:spcPts val="0"/>
              </a:spcBef>
              <a:buNone/>
              <a:defRPr b="0" i="0" sz="900" u="none" cap="none" strike="noStrike">
                <a:solidFill>
                  <a:srgbClr val="888888"/>
                </a:solidFill>
                <a:latin typeface="Open Sans"/>
                <a:ea typeface="Open Sans"/>
                <a:cs typeface="Open Sans"/>
                <a:sym typeface="Open Sans"/>
              </a:defRPr>
            </a:lvl8pPr>
            <a:lvl9pPr indent="0" lvl="8" marL="0" marR="0" rtl="0" algn="r">
              <a:spcBef>
                <a:spcPts val="0"/>
              </a:spcBef>
              <a:buNone/>
              <a:defRPr b="0" i="0" sz="9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in the center">
  <p:cSld name="Title Only_1">
    <p:spTree>
      <p:nvGrpSpPr>
        <p:cNvPr id="85" name="Shape 85"/>
        <p:cNvGrpSpPr/>
        <p:nvPr/>
      </p:nvGrpSpPr>
      <p:grpSpPr>
        <a:xfrm>
          <a:off x="0" y="0"/>
          <a:ext cx="0" cy="0"/>
          <a:chOff x="0" y="0"/>
          <a:chExt cx="0" cy="0"/>
        </a:xfrm>
      </p:grpSpPr>
      <p:sp>
        <p:nvSpPr>
          <p:cNvPr id="86" name="Google Shape;86;p20"/>
          <p:cNvSpPr txBox="1"/>
          <p:nvPr>
            <p:ph type="title"/>
          </p:nvPr>
        </p:nvSpPr>
        <p:spPr>
          <a:xfrm>
            <a:off x="287390" y="1924121"/>
            <a:ext cx="8578500" cy="643800"/>
          </a:xfrm>
          <a:prstGeom prst="rect">
            <a:avLst/>
          </a:prstGeom>
          <a:noFill/>
          <a:ln>
            <a:noFill/>
          </a:ln>
        </p:spPr>
        <p:txBody>
          <a:bodyPr anchorCtr="0" anchor="ctr" bIns="68575" lIns="68575" spcFirstLastPara="1" rIns="68575" wrap="square" tIns="68575">
            <a:noAutofit/>
          </a:bodyPr>
          <a:lstStyle>
            <a:lvl1pPr lvl="0" marR="0" rtl="0" algn="ctr">
              <a:lnSpc>
                <a:spcPct val="90000"/>
              </a:lnSpc>
              <a:spcBef>
                <a:spcPts val="0"/>
              </a:spcBef>
              <a:spcAft>
                <a:spcPts val="0"/>
              </a:spcAft>
              <a:buClr>
                <a:schemeClr val="dk1"/>
              </a:buClr>
              <a:buSzPts val="2700"/>
              <a:buFont typeface="Roboto Condensed"/>
              <a:buNone/>
              <a:defRPr b="0" i="0" sz="2700" u="none" cap="none" strike="noStrike">
                <a:solidFill>
                  <a:schemeClr val="dk1"/>
                </a:solidFill>
                <a:latin typeface="Roboto Condensed"/>
                <a:ea typeface="Roboto Condensed"/>
                <a:cs typeface="Roboto Condensed"/>
                <a:sym typeface="Roboto Condensed"/>
              </a:defRPr>
            </a:lvl1pPr>
            <a:lvl2pPr lvl="1" rtl="0">
              <a:spcBef>
                <a:spcPts val="0"/>
              </a:spcBef>
              <a:spcAft>
                <a:spcPts val="0"/>
              </a:spcAft>
              <a:buSzPts val="2700"/>
              <a:buNone/>
              <a:defRPr sz="2700"/>
            </a:lvl2pPr>
            <a:lvl3pPr lvl="2" rtl="0">
              <a:spcBef>
                <a:spcPts val="0"/>
              </a:spcBef>
              <a:spcAft>
                <a:spcPts val="0"/>
              </a:spcAft>
              <a:buSzPts val="2700"/>
              <a:buNone/>
              <a:defRPr sz="2700"/>
            </a:lvl3pPr>
            <a:lvl4pPr lvl="3" rtl="0">
              <a:spcBef>
                <a:spcPts val="0"/>
              </a:spcBef>
              <a:spcAft>
                <a:spcPts val="0"/>
              </a:spcAft>
              <a:buSzPts val="2700"/>
              <a:buNone/>
              <a:defRPr sz="2700"/>
            </a:lvl4pPr>
            <a:lvl5pPr lvl="4" rtl="0">
              <a:spcBef>
                <a:spcPts val="0"/>
              </a:spcBef>
              <a:spcAft>
                <a:spcPts val="0"/>
              </a:spcAft>
              <a:buSzPts val="2700"/>
              <a:buNone/>
              <a:defRPr sz="2700"/>
            </a:lvl5pPr>
            <a:lvl6pPr lvl="5" rtl="0">
              <a:spcBef>
                <a:spcPts val="0"/>
              </a:spcBef>
              <a:spcAft>
                <a:spcPts val="0"/>
              </a:spcAft>
              <a:buSzPts val="2700"/>
              <a:buNone/>
              <a:defRPr sz="2700"/>
            </a:lvl6pPr>
            <a:lvl7pPr lvl="6" rtl="0">
              <a:spcBef>
                <a:spcPts val="0"/>
              </a:spcBef>
              <a:spcAft>
                <a:spcPts val="0"/>
              </a:spcAft>
              <a:buSzPts val="2700"/>
              <a:buNone/>
              <a:defRPr sz="2700"/>
            </a:lvl7pPr>
            <a:lvl8pPr lvl="7" rtl="0">
              <a:spcBef>
                <a:spcPts val="0"/>
              </a:spcBef>
              <a:spcAft>
                <a:spcPts val="0"/>
              </a:spcAft>
              <a:buSzPts val="2700"/>
              <a:buNone/>
              <a:defRPr sz="2700"/>
            </a:lvl8pPr>
            <a:lvl9pPr lvl="8" rtl="0">
              <a:spcBef>
                <a:spcPts val="0"/>
              </a:spcBef>
              <a:spcAft>
                <a:spcPts val="0"/>
              </a:spcAft>
              <a:buSzPts val="2700"/>
              <a:buNone/>
              <a:defRPr sz="2700"/>
            </a:lvl9pPr>
          </a:lstStyle>
          <a:p/>
        </p:txBody>
      </p:sp>
      <p:sp>
        <p:nvSpPr>
          <p:cNvPr id="87" name="Google Shape;87;p20"/>
          <p:cNvSpPr txBox="1"/>
          <p:nvPr>
            <p:ph idx="12" type="sldNum"/>
          </p:nvPr>
        </p:nvSpPr>
        <p:spPr>
          <a:xfrm>
            <a:off x="680847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Open Sans"/>
                <a:ea typeface="Open Sans"/>
                <a:cs typeface="Open Sans"/>
                <a:sym typeface="Open Sans"/>
              </a:defRPr>
            </a:lvl1pPr>
            <a:lvl2pPr indent="0" lvl="1" marL="0" marR="0" rtl="0" algn="r">
              <a:spcBef>
                <a:spcPts val="0"/>
              </a:spcBef>
              <a:buNone/>
              <a:defRPr b="0" i="0" sz="900" u="none" cap="none" strike="noStrike">
                <a:solidFill>
                  <a:srgbClr val="888888"/>
                </a:solidFill>
                <a:latin typeface="Open Sans"/>
                <a:ea typeface="Open Sans"/>
                <a:cs typeface="Open Sans"/>
                <a:sym typeface="Open Sans"/>
              </a:defRPr>
            </a:lvl2pPr>
            <a:lvl3pPr indent="0" lvl="2" marL="0" marR="0" rtl="0" algn="r">
              <a:spcBef>
                <a:spcPts val="0"/>
              </a:spcBef>
              <a:buNone/>
              <a:defRPr b="0" i="0" sz="900" u="none" cap="none" strike="noStrike">
                <a:solidFill>
                  <a:srgbClr val="888888"/>
                </a:solidFill>
                <a:latin typeface="Open Sans"/>
                <a:ea typeface="Open Sans"/>
                <a:cs typeface="Open Sans"/>
                <a:sym typeface="Open Sans"/>
              </a:defRPr>
            </a:lvl3pPr>
            <a:lvl4pPr indent="0" lvl="3" marL="0" marR="0" rtl="0" algn="r">
              <a:spcBef>
                <a:spcPts val="0"/>
              </a:spcBef>
              <a:buNone/>
              <a:defRPr b="0" i="0" sz="900" u="none" cap="none" strike="noStrike">
                <a:solidFill>
                  <a:srgbClr val="888888"/>
                </a:solidFill>
                <a:latin typeface="Open Sans"/>
                <a:ea typeface="Open Sans"/>
                <a:cs typeface="Open Sans"/>
                <a:sym typeface="Open Sans"/>
              </a:defRPr>
            </a:lvl4pPr>
            <a:lvl5pPr indent="0" lvl="4" marL="0" marR="0" rtl="0" algn="r">
              <a:spcBef>
                <a:spcPts val="0"/>
              </a:spcBef>
              <a:buNone/>
              <a:defRPr b="0" i="0" sz="900" u="none" cap="none" strike="noStrike">
                <a:solidFill>
                  <a:srgbClr val="888888"/>
                </a:solidFill>
                <a:latin typeface="Open Sans"/>
                <a:ea typeface="Open Sans"/>
                <a:cs typeface="Open Sans"/>
                <a:sym typeface="Open Sans"/>
              </a:defRPr>
            </a:lvl5pPr>
            <a:lvl6pPr indent="0" lvl="5" marL="0" marR="0" rtl="0" algn="r">
              <a:spcBef>
                <a:spcPts val="0"/>
              </a:spcBef>
              <a:buNone/>
              <a:defRPr b="0" i="0" sz="900" u="none" cap="none" strike="noStrike">
                <a:solidFill>
                  <a:srgbClr val="888888"/>
                </a:solidFill>
                <a:latin typeface="Open Sans"/>
                <a:ea typeface="Open Sans"/>
                <a:cs typeface="Open Sans"/>
                <a:sym typeface="Open Sans"/>
              </a:defRPr>
            </a:lvl6pPr>
            <a:lvl7pPr indent="0" lvl="6" marL="0" marR="0" rtl="0" algn="r">
              <a:spcBef>
                <a:spcPts val="0"/>
              </a:spcBef>
              <a:buNone/>
              <a:defRPr b="0" i="0" sz="900" u="none" cap="none" strike="noStrike">
                <a:solidFill>
                  <a:srgbClr val="888888"/>
                </a:solidFill>
                <a:latin typeface="Open Sans"/>
                <a:ea typeface="Open Sans"/>
                <a:cs typeface="Open Sans"/>
                <a:sym typeface="Open Sans"/>
              </a:defRPr>
            </a:lvl7pPr>
            <a:lvl8pPr indent="0" lvl="7" marL="0" marR="0" rtl="0" algn="r">
              <a:spcBef>
                <a:spcPts val="0"/>
              </a:spcBef>
              <a:buNone/>
              <a:defRPr b="0" i="0" sz="900" u="none" cap="none" strike="noStrike">
                <a:solidFill>
                  <a:srgbClr val="888888"/>
                </a:solidFill>
                <a:latin typeface="Open Sans"/>
                <a:ea typeface="Open Sans"/>
                <a:cs typeface="Open Sans"/>
                <a:sym typeface="Open Sans"/>
              </a:defRPr>
            </a:lvl8pPr>
            <a:lvl9pPr indent="0" lvl="8" marL="0" marR="0" rtl="0" algn="r">
              <a:spcBef>
                <a:spcPts val="0"/>
              </a:spcBef>
              <a:buNone/>
              <a:defRPr b="0" i="0" sz="9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oter">
  <p:cSld name="Footer">
    <p:spTree>
      <p:nvGrpSpPr>
        <p:cNvPr id="15" name="Shape 15"/>
        <p:cNvGrpSpPr/>
        <p:nvPr/>
      </p:nvGrpSpPr>
      <p:grpSpPr>
        <a:xfrm>
          <a:off x="0" y="0"/>
          <a:ext cx="0" cy="0"/>
          <a:chOff x="0" y="0"/>
          <a:chExt cx="0" cy="0"/>
        </a:xfrm>
      </p:grpSpPr>
      <p:sp>
        <p:nvSpPr>
          <p:cNvPr id="16" name="Google Shape;16;p3"/>
          <p:cNvSpPr txBox="1"/>
          <p:nvPr>
            <p:ph type="title"/>
          </p:nvPr>
        </p:nvSpPr>
        <p:spPr>
          <a:xfrm>
            <a:off x="298525" y="2028432"/>
            <a:ext cx="3098400" cy="722400"/>
          </a:xfrm>
          <a:prstGeom prst="rect">
            <a:avLst/>
          </a:prstGeom>
          <a:noFill/>
          <a:ln>
            <a:noFill/>
          </a:ln>
        </p:spPr>
        <p:txBody>
          <a:bodyPr anchorCtr="0" anchor="t" bIns="68575" lIns="68575" spcFirstLastPara="1" rIns="68575" wrap="square" tIns="68575">
            <a:noAutofit/>
          </a:bodyPr>
          <a:lstStyle>
            <a:lvl1pPr lvl="0" marR="0" rtl="0" algn="l">
              <a:lnSpc>
                <a:spcPct val="90000"/>
              </a:lnSpc>
              <a:spcBef>
                <a:spcPts val="0"/>
              </a:spcBef>
              <a:spcAft>
                <a:spcPts val="0"/>
              </a:spcAft>
              <a:buClr>
                <a:srgbClr val="434343"/>
              </a:buClr>
              <a:buSzPts val="2400"/>
              <a:buNone/>
              <a:defRPr b="0" i="0" u="none" cap="none" strike="noStrike">
                <a:solidFill>
                  <a:srgbClr val="434343"/>
                </a:solidFill>
              </a:defRPr>
            </a:lvl1pPr>
            <a:lvl2pPr lvl="1" rtl="0">
              <a:spcBef>
                <a:spcPts val="0"/>
              </a:spcBef>
              <a:spcAft>
                <a:spcPts val="0"/>
              </a:spcAft>
              <a:buSzPts val="2400"/>
              <a:buFont typeface="Roboto Condensed"/>
              <a:buNone/>
              <a:defRPr sz="2400">
                <a:latin typeface="Roboto Condensed"/>
                <a:ea typeface="Roboto Condensed"/>
                <a:cs typeface="Roboto Condensed"/>
                <a:sym typeface="Roboto Condensed"/>
              </a:defRPr>
            </a:lvl2pPr>
            <a:lvl3pPr lvl="2" rtl="0">
              <a:spcBef>
                <a:spcPts val="0"/>
              </a:spcBef>
              <a:spcAft>
                <a:spcPts val="0"/>
              </a:spcAft>
              <a:buSzPts val="2400"/>
              <a:buFont typeface="Roboto Condensed"/>
              <a:buNone/>
              <a:defRPr sz="2400">
                <a:latin typeface="Roboto Condensed"/>
                <a:ea typeface="Roboto Condensed"/>
                <a:cs typeface="Roboto Condensed"/>
                <a:sym typeface="Roboto Condensed"/>
              </a:defRPr>
            </a:lvl3pPr>
            <a:lvl4pPr lvl="3" rtl="0">
              <a:spcBef>
                <a:spcPts val="0"/>
              </a:spcBef>
              <a:spcAft>
                <a:spcPts val="0"/>
              </a:spcAft>
              <a:buSzPts val="2400"/>
              <a:buFont typeface="Roboto Condensed"/>
              <a:buNone/>
              <a:defRPr sz="2400">
                <a:latin typeface="Roboto Condensed"/>
                <a:ea typeface="Roboto Condensed"/>
                <a:cs typeface="Roboto Condensed"/>
                <a:sym typeface="Roboto Condensed"/>
              </a:defRPr>
            </a:lvl4pPr>
            <a:lvl5pPr lvl="4" rtl="0">
              <a:spcBef>
                <a:spcPts val="0"/>
              </a:spcBef>
              <a:spcAft>
                <a:spcPts val="0"/>
              </a:spcAft>
              <a:buSzPts val="2400"/>
              <a:buFont typeface="Roboto Condensed"/>
              <a:buNone/>
              <a:defRPr sz="2400">
                <a:latin typeface="Roboto Condensed"/>
                <a:ea typeface="Roboto Condensed"/>
                <a:cs typeface="Roboto Condensed"/>
                <a:sym typeface="Roboto Condensed"/>
              </a:defRPr>
            </a:lvl5pPr>
            <a:lvl6pPr lvl="5" rtl="0">
              <a:spcBef>
                <a:spcPts val="0"/>
              </a:spcBef>
              <a:spcAft>
                <a:spcPts val="0"/>
              </a:spcAft>
              <a:buSzPts val="2400"/>
              <a:buFont typeface="Roboto Condensed"/>
              <a:buNone/>
              <a:defRPr sz="2400">
                <a:latin typeface="Roboto Condensed"/>
                <a:ea typeface="Roboto Condensed"/>
                <a:cs typeface="Roboto Condensed"/>
                <a:sym typeface="Roboto Condensed"/>
              </a:defRPr>
            </a:lvl6pPr>
            <a:lvl7pPr lvl="6" rtl="0">
              <a:spcBef>
                <a:spcPts val="0"/>
              </a:spcBef>
              <a:spcAft>
                <a:spcPts val="0"/>
              </a:spcAft>
              <a:buSzPts val="2400"/>
              <a:buFont typeface="Roboto Condensed"/>
              <a:buNone/>
              <a:defRPr sz="2400">
                <a:latin typeface="Roboto Condensed"/>
                <a:ea typeface="Roboto Condensed"/>
                <a:cs typeface="Roboto Condensed"/>
                <a:sym typeface="Roboto Condensed"/>
              </a:defRPr>
            </a:lvl7pPr>
            <a:lvl8pPr lvl="7" rtl="0">
              <a:spcBef>
                <a:spcPts val="0"/>
              </a:spcBef>
              <a:spcAft>
                <a:spcPts val="0"/>
              </a:spcAft>
              <a:buSzPts val="2400"/>
              <a:buFont typeface="Roboto Condensed"/>
              <a:buNone/>
              <a:defRPr sz="2400">
                <a:latin typeface="Roboto Condensed"/>
                <a:ea typeface="Roboto Condensed"/>
                <a:cs typeface="Roboto Condensed"/>
                <a:sym typeface="Roboto Condensed"/>
              </a:defRPr>
            </a:lvl8pPr>
            <a:lvl9pPr lvl="8" rtl="0">
              <a:spcBef>
                <a:spcPts val="0"/>
              </a:spcBef>
              <a:spcAft>
                <a:spcPts val="0"/>
              </a:spcAft>
              <a:buSzPts val="2400"/>
              <a:buFont typeface="Roboto Condensed"/>
              <a:buNone/>
              <a:defRPr sz="2400">
                <a:latin typeface="Roboto Condensed"/>
                <a:ea typeface="Roboto Condensed"/>
                <a:cs typeface="Roboto Condensed"/>
                <a:sym typeface="Roboto Condensed"/>
              </a:defRPr>
            </a:lvl9pPr>
          </a:lstStyle>
          <a:p/>
        </p:txBody>
      </p:sp>
      <p:sp>
        <p:nvSpPr>
          <p:cNvPr id="17" name="Google Shape;17;p3"/>
          <p:cNvSpPr txBox="1"/>
          <p:nvPr>
            <p:ph idx="1" type="body"/>
          </p:nvPr>
        </p:nvSpPr>
        <p:spPr>
          <a:xfrm>
            <a:off x="298847" y="2726198"/>
            <a:ext cx="3098100" cy="322800"/>
          </a:xfrm>
          <a:prstGeom prst="rect">
            <a:avLst/>
          </a:prstGeom>
          <a:noFill/>
          <a:ln>
            <a:noFill/>
          </a:ln>
        </p:spPr>
        <p:txBody>
          <a:bodyPr anchorCtr="0" anchor="t" bIns="68575" lIns="68575" spcFirstLastPara="1" rIns="68575" wrap="square" tIns="68575">
            <a:noAutofit/>
          </a:bodyPr>
          <a:lstStyle>
            <a:lvl1pPr indent="-228600" lvl="0" marL="457200" marR="0" rtl="0" algn="l">
              <a:lnSpc>
                <a:spcPct val="90000"/>
              </a:lnSpc>
              <a:spcBef>
                <a:spcPts val="800"/>
              </a:spcBef>
              <a:spcAft>
                <a:spcPts val="0"/>
              </a:spcAft>
              <a:buClr>
                <a:srgbClr val="434343"/>
              </a:buClr>
              <a:buSzPts val="1800"/>
              <a:buFont typeface="Roboto Condensed"/>
              <a:buNone/>
              <a:defRPr i="0" sz="1800" u="none" cap="none" strike="noStrike">
                <a:solidFill>
                  <a:srgbClr val="434343"/>
                </a:solidFill>
                <a:latin typeface="Roboto Condensed"/>
                <a:ea typeface="Roboto Condensed"/>
                <a:cs typeface="Roboto Condensed"/>
                <a:sym typeface="Roboto Condensed"/>
              </a:defRPr>
            </a:lvl1pPr>
            <a:lvl2pPr indent="-342900" lvl="1" marL="914400" marR="0" rtl="0" algn="l">
              <a:lnSpc>
                <a:spcPct val="90000"/>
              </a:lnSpc>
              <a:spcBef>
                <a:spcPts val="400"/>
              </a:spcBef>
              <a:spcAft>
                <a:spcPts val="0"/>
              </a:spcAft>
              <a:buClr>
                <a:schemeClr val="dk1"/>
              </a:buClr>
              <a:buSzPts val="1800"/>
              <a:buFont typeface="Roboto Condensed"/>
              <a:buChar char="•"/>
              <a:defRPr i="0" sz="1800" u="none" cap="none" strike="noStrike">
                <a:solidFill>
                  <a:schemeClr val="dk1"/>
                </a:solidFill>
                <a:latin typeface="Roboto Condensed"/>
                <a:ea typeface="Roboto Condensed"/>
                <a:cs typeface="Roboto Condensed"/>
                <a:sym typeface="Roboto Condensed"/>
              </a:defRPr>
            </a:lvl2pPr>
            <a:lvl3pPr indent="-342900" lvl="2" marL="1371600" marR="0" rtl="0" algn="l">
              <a:lnSpc>
                <a:spcPct val="90000"/>
              </a:lnSpc>
              <a:spcBef>
                <a:spcPts val="400"/>
              </a:spcBef>
              <a:spcAft>
                <a:spcPts val="0"/>
              </a:spcAft>
              <a:buClr>
                <a:schemeClr val="dk1"/>
              </a:buClr>
              <a:buSzPts val="1800"/>
              <a:buFont typeface="Roboto Condensed"/>
              <a:buChar char="•"/>
              <a:defRPr i="0" sz="1800" u="none" cap="none" strike="noStrike">
                <a:solidFill>
                  <a:schemeClr val="dk1"/>
                </a:solidFill>
                <a:latin typeface="Roboto Condensed"/>
                <a:ea typeface="Roboto Condensed"/>
                <a:cs typeface="Roboto Condensed"/>
                <a:sym typeface="Roboto Condensed"/>
              </a:defRPr>
            </a:lvl3pPr>
            <a:lvl4pPr indent="-342900" lvl="3" marL="1828800" marR="0" rtl="0" algn="l">
              <a:lnSpc>
                <a:spcPct val="90000"/>
              </a:lnSpc>
              <a:spcBef>
                <a:spcPts val="400"/>
              </a:spcBef>
              <a:spcAft>
                <a:spcPts val="0"/>
              </a:spcAft>
              <a:buClr>
                <a:schemeClr val="dk1"/>
              </a:buClr>
              <a:buSzPts val="1800"/>
              <a:buFont typeface="Roboto Condensed"/>
              <a:buChar char="•"/>
              <a:defRPr i="0" sz="1800" u="none" cap="none" strike="noStrike">
                <a:solidFill>
                  <a:schemeClr val="dk1"/>
                </a:solidFill>
                <a:latin typeface="Roboto Condensed"/>
                <a:ea typeface="Roboto Condensed"/>
                <a:cs typeface="Roboto Condensed"/>
                <a:sym typeface="Roboto Condensed"/>
              </a:defRPr>
            </a:lvl4pPr>
            <a:lvl5pPr indent="-342900" lvl="4" marL="2286000" marR="0" rtl="0" algn="l">
              <a:lnSpc>
                <a:spcPct val="90000"/>
              </a:lnSpc>
              <a:spcBef>
                <a:spcPts val="400"/>
              </a:spcBef>
              <a:spcAft>
                <a:spcPts val="0"/>
              </a:spcAft>
              <a:buClr>
                <a:schemeClr val="dk1"/>
              </a:buClr>
              <a:buSzPts val="1800"/>
              <a:buFont typeface="Roboto Condensed"/>
              <a:buChar char="•"/>
              <a:defRPr i="0" sz="1800" u="none" cap="none" strike="noStrike">
                <a:solidFill>
                  <a:schemeClr val="dk1"/>
                </a:solidFill>
                <a:latin typeface="Roboto Condensed"/>
                <a:ea typeface="Roboto Condensed"/>
                <a:cs typeface="Roboto Condensed"/>
                <a:sym typeface="Roboto Condensed"/>
              </a:defRPr>
            </a:lvl5pPr>
            <a:lvl6pPr indent="-342900" lvl="5" marL="2743200" marR="0" rtl="0" algn="l">
              <a:lnSpc>
                <a:spcPct val="90000"/>
              </a:lnSpc>
              <a:spcBef>
                <a:spcPts val="400"/>
              </a:spcBef>
              <a:spcAft>
                <a:spcPts val="0"/>
              </a:spcAft>
              <a:buClr>
                <a:schemeClr val="dk1"/>
              </a:buClr>
              <a:buSzPts val="1800"/>
              <a:buFont typeface="Roboto Condensed"/>
              <a:buChar char="•"/>
              <a:defRPr i="0" sz="1800" u="none" cap="none" strike="noStrike">
                <a:solidFill>
                  <a:schemeClr val="dk1"/>
                </a:solidFill>
                <a:latin typeface="Roboto Condensed"/>
                <a:ea typeface="Roboto Condensed"/>
                <a:cs typeface="Roboto Condensed"/>
                <a:sym typeface="Roboto Condensed"/>
              </a:defRPr>
            </a:lvl6pPr>
            <a:lvl7pPr indent="-342900" lvl="6" marL="3200400" marR="0" rtl="0" algn="l">
              <a:lnSpc>
                <a:spcPct val="90000"/>
              </a:lnSpc>
              <a:spcBef>
                <a:spcPts val="400"/>
              </a:spcBef>
              <a:spcAft>
                <a:spcPts val="0"/>
              </a:spcAft>
              <a:buClr>
                <a:schemeClr val="dk1"/>
              </a:buClr>
              <a:buSzPts val="1800"/>
              <a:buFont typeface="Roboto Condensed"/>
              <a:buChar char="•"/>
              <a:defRPr i="0" sz="1800" u="none" cap="none" strike="noStrike">
                <a:solidFill>
                  <a:schemeClr val="dk1"/>
                </a:solidFill>
                <a:latin typeface="Roboto Condensed"/>
                <a:ea typeface="Roboto Condensed"/>
                <a:cs typeface="Roboto Condensed"/>
                <a:sym typeface="Roboto Condensed"/>
              </a:defRPr>
            </a:lvl7pPr>
            <a:lvl8pPr indent="-342900" lvl="7" marL="3657600" marR="0" rtl="0" algn="l">
              <a:lnSpc>
                <a:spcPct val="90000"/>
              </a:lnSpc>
              <a:spcBef>
                <a:spcPts val="400"/>
              </a:spcBef>
              <a:spcAft>
                <a:spcPts val="0"/>
              </a:spcAft>
              <a:buClr>
                <a:schemeClr val="dk1"/>
              </a:buClr>
              <a:buSzPts val="1800"/>
              <a:buFont typeface="Roboto Condensed"/>
              <a:buChar char="•"/>
              <a:defRPr i="0" sz="1800" u="none" cap="none" strike="noStrike">
                <a:solidFill>
                  <a:schemeClr val="dk1"/>
                </a:solidFill>
                <a:latin typeface="Roboto Condensed"/>
                <a:ea typeface="Roboto Condensed"/>
                <a:cs typeface="Roboto Condensed"/>
                <a:sym typeface="Roboto Condensed"/>
              </a:defRPr>
            </a:lvl8pPr>
            <a:lvl9pPr indent="-342900" lvl="8" marL="4114800" marR="0" rtl="0" algn="l">
              <a:lnSpc>
                <a:spcPct val="90000"/>
              </a:lnSpc>
              <a:spcBef>
                <a:spcPts val="400"/>
              </a:spcBef>
              <a:spcAft>
                <a:spcPts val="0"/>
              </a:spcAft>
              <a:buClr>
                <a:schemeClr val="dk1"/>
              </a:buClr>
              <a:buSzPts val="1800"/>
              <a:buFont typeface="Roboto Condensed"/>
              <a:buChar char="•"/>
              <a:defRPr i="0" sz="1800" u="none" cap="none" strike="noStrike">
                <a:solidFill>
                  <a:schemeClr val="dk1"/>
                </a:solidFill>
                <a:latin typeface="Roboto Condensed"/>
                <a:ea typeface="Roboto Condensed"/>
                <a:cs typeface="Roboto Condensed"/>
                <a:sym typeface="Roboto Condensed"/>
              </a:defRPr>
            </a:lvl9pPr>
          </a:lstStyle>
          <a:p/>
        </p:txBody>
      </p:sp>
      <p:sp>
        <p:nvSpPr>
          <p:cNvPr id="18" name="Google Shape;18;p3"/>
          <p:cNvSpPr txBox="1"/>
          <p:nvPr>
            <p:ph idx="2" type="body"/>
          </p:nvPr>
        </p:nvSpPr>
        <p:spPr>
          <a:xfrm>
            <a:off x="299792" y="3152716"/>
            <a:ext cx="3098100" cy="1024200"/>
          </a:xfrm>
          <a:prstGeom prst="rect">
            <a:avLst/>
          </a:prstGeom>
          <a:noFill/>
          <a:ln>
            <a:noFill/>
          </a:ln>
        </p:spPr>
        <p:txBody>
          <a:bodyPr anchorCtr="0" anchor="t" bIns="68575" lIns="68575" spcFirstLastPara="1" rIns="68575" wrap="square" tIns="68575">
            <a:noAutofit/>
          </a:bodyPr>
          <a:lstStyle>
            <a:lvl1pPr indent="-228600" lvl="0" marL="457200" marR="0" rtl="0" algn="l">
              <a:lnSpc>
                <a:spcPct val="114000"/>
              </a:lnSpc>
              <a:spcBef>
                <a:spcPts val="0"/>
              </a:spcBef>
              <a:spcAft>
                <a:spcPts val="0"/>
              </a:spcAft>
              <a:buClr>
                <a:srgbClr val="7F7F7F"/>
              </a:buClr>
              <a:buSzPts val="1100"/>
              <a:buFont typeface="Open Sans"/>
              <a:buNone/>
              <a:defRPr i="0" sz="1100" u="none" cap="none" strike="noStrike">
                <a:solidFill>
                  <a:srgbClr val="7F7F7F"/>
                </a:solidFill>
                <a:latin typeface="Open Sans"/>
                <a:ea typeface="Open Sans"/>
                <a:cs typeface="Open Sans"/>
                <a:sym typeface="Open Sans"/>
              </a:defRPr>
            </a:lvl1pPr>
            <a:lvl2pPr indent="-298450" lvl="1" marL="914400" marR="0" rtl="0" algn="l">
              <a:lnSpc>
                <a:spcPct val="90000"/>
              </a:lnSpc>
              <a:spcBef>
                <a:spcPts val="400"/>
              </a:spcBef>
              <a:spcAft>
                <a:spcPts val="0"/>
              </a:spcAft>
              <a:buClr>
                <a:schemeClr val="dk1"/>
              </a:buClr>
              <a:buSzPts val="1100"/>
              <a:buFont typeface="Open Sans"/>
              <a:buChar char="•"/>
              <a:defRPr i="0" sz="1100" u="none" cap="none" strike="noStrike">
                <a:solidFill>
                  <a:schemeClr val="dk1"/>
                </a:solidFill>
                <a:latin typeface="Open Sans"/>
                <a:ea typeface="Open Sans"/>
                <a:cs typeface="Open Sans"/>
                <a:sym typeface="Open Sans"/>
              </a:defRPr>
            </a:lvl2pPr>
            <a:lvl3pPr indent="-298450" lvl="2" marL="1371600" marR="0" rtl="0" algn="l">
              <a:lnSpc>
                <a:spcPct val="90000"/>
              </a:lnSpc>
              <a:spcBef>
                <a:spcPts val="400"/>
              </a:spcBef>
              <a:spcAft>
                <a:spcPts val="0"/>
              </a:spcAft>
              <a:buClr>
                <a:schemeClr val="dk1"/>
              </a:buClr>
              <a:buSzPts val="1100"/>
              <a:buFont typeface="Open Sans"/>
              <a:buChar char="•"/>
              <a:defRPr i="0" sz="1100" u="none" cap="none" strike="noStrike">
                <a:solidFill>
                  <a:schemeClr val="dk1"/>
                </a:solidFill>
                <a:latin typeface="Open Sans"/>
                <a:ea typeface="Open Sans"/>
                <a:cs typeface="Open Sans"/>
                <a:sym typeface="Open Sans"/>
              </a:defRPr>
            </a:lvl3pPr>
            <a:lvl4pPr indent="-298450" lvl="3" marL="1828800" marR="0" rtl="0" algn="l">
              <a:lnSpc>
                <a:spcPct val="90000"/>
              </a:lnSpc>
              <a:spcBef>
                <a:spcPts val="400"/>
              </a:spcBef>
              <a:spcAft>
                <a:spcPts val="0"/>
              </a:spcAft>
              <a:buClr>
                <a:schemeClr val="dk1"/>
              </a:buClr>
              <a:buSzPts val="1100"/>
              <a:buFont typeface="Open Sans"/>
              <a:buChar char="•"/>
              <a:defRPr i="0" sz="1100" u="none" cap="none" strike="noStrike">
                <a:solidFill>
                  <a:schemeClr val="dk1"/>
                </a:solidFill>
                <a:latin typeface="Open Sans"/>
                <a:ea typeface="Open Sans"/>
                <a:cs typeface="Open Sans"/>
                <a:sym typeface="Open Sans"/>
              </a:defRPr>
            </a:lvl4pPr>
            <a:lvl5pPr indent="-298450" lvl="4" marL="2286000" marR="0" rtl="0" algn="l">
              <a:lnSpc>
                <a:spcPct val="90000"/>
              </a:lnSpc>
              <a:spcBef>
                <a:spcPts val="400"/>
              </a:spcBef>
              <a:spcAft>
                <a:spcPts val="0"/>
              </a:spcAft>
              <a:buClr>
                <a:schemeClr val="dk1"/>
              </a:buClr>
              <a:buSzPts val="1100"/>
              <a:buFont typeface="Open Sans"/>
              <a:buChar char="•"/>
              <a:defRPr i="0" sz="1100" u="none" cap="none" strike="noStrike">
                <a:solidFill>
                  <a:schemeClr val="dk1"/>
                </a:solidFill>
                <a:latin typeface="Open Sans"/>
                <a:ea typeface="Open Sans"/>
                <a:cs typeface="Open Sans"/>
                <a:sym typeface="Open Sans"/>
              </a:defRPr>
            </a:lvl5pPr>
            <a:lvl6pPr indent="-298450" lvl="5" marL="2743200" marR="0" rtl="0" algn="l">
              <a:lnSpc>
                <a:spcPct val="90000"/>
              </a:lnSpc>
              <a:spcBef>
                <a:spcPts val="400"/>
              </a:spcBef>
              <a:spcAft>
                <a:spcPts val="0"/>
              </a:spcAft>
              <a:buClr>
                <a:schemeClr val="dk1"/>
              </a:buClr>
              <a:buSzPts val="1100"/>
              <a:buFont typeface="Open Sans"/>
              <a:buChar char="•"/>
              <a:defRPr i="0" sz="1100" u="none" cap="none" strike="noStrike">
                <a:solidFill>
                  <a:schemeClr val="dk1"/>
                </a:solidFill>
                <a:latin typeface="Open Sans"/>
                <a:ea typeface="Open Sans"/>
                <a:cs typeface="Open Sans"/>
                <a:sym typeface="Open Sans"/>
              </a:defRPr>
            </a:lvl6pPr>
            <a:lvl7pPr indent="-298450" lvl="6" marL="3200400" marR="0" rtl="0" algn="l">
              <a:lnSpc>
                <a:spcPct val="90000"/>
              </a:lnSpc>
              <a:spcBef>
                <a:spcPts val="400"/>
              </a:spcBef>
              <a:spcAft>
                <a:spcPts val="0"/>
              </a:spcAft>
              <a:buClr>
                <a:schemeClr val="dk1"/>
              </a:buClr>
              <a:buSzPts val="1100"/>
              <a:buFont typeface="Open Sans"/>
              <a:buChar char="•"/>
              <a:defRPr i="0" sz="1100" u="none" cap="none" strike="noStrike">
                <a:solidFill>
                  <a:schemeClr val="dk1"/>
                </a:solidFill>
                <a:latin typeface="Open Sans"/>
                <a:ea typeface="Open Sans"/>
                <a:cs typeface="Open Sans"/>
                <a:sym typeface="Open Sans"/>
              </a:defRPr>
            </a:lvl7pPr>
            <a:lvl8pPr indent="-298450" lvl="7" marL="3657600" marR="0" rtl="0" algn="l">
              <a:lnSpc>
                <a:spcPct val="90000"/>
              </a:lnSpc>
              <a:spcBef>
                <a:spcPts val="400"/>
              </a:spcBef>
              <a:spcAft>
                <a:spcPts val="0"/>
              </a:spcAft>
              <a:buClr>
                <a:schemeClr val="dk1"/>
              </a:buClr>
              <a:buSzPts val="1100"/>
              <a:buFont typeface="Open Sans"/>
              <a:buChar char="•"/>
              <a:defRPr i="0" sz="1100" u="none" cap="none" strike="noStrike">
                <a:solidFill>
                  <a:schemeClr val="dk1"/>
                </a:solidFill>
                <a:latin typeface="Open Sans"/>
                <a:ea typeface="Open Sans"/>
                <a:cs typeface="Open Sans"/>
                <a:sym typeface="Open Sans"/>
              </a:defRPr>
            </a:lvl8pPr>
            <a:lvl9pPr indent="-298450" lvl="8" marL="4114800" marR="0" rtl="0" algn="l">
              <a:lnSpc>
                <a:spcPct val="90000"/>
              </a:lnSpc>
              <a:spcBef>
                <a:spcPts val="400"/>
              </a:spcBef>
              <a:spcAft>
                <a:spcPts val="0"/>
              </a:spcAft>
              <a:buClr>
                <a:schemeClr val="dk1"/>
              </a:buClr>
              <a:buSzPts val="1100"/>
              <a:buFont typeface="Open Sans"/>
              <a:buChar char="•"/>
              <a:defRPr i="0" sz="1100" u="none" cap="none" strike="noStrike">
                <a:solidFill>
                  <a:schemeClr val="dk1"/>
                </a:solidFill>
                <a:latin typeface="Open Sans"/>
                <a:ea typeface="Open Sans"/>
                <a:cs typeface="Open Sans"/>
                <a:sym typeface="Open San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292850"/>
            <a:ext cx="8520600" cy="801000"/>
          </a:xfrm>
          <a:prstGeom prst="rect">
            <a:avLst/>
          </a:prstGeom>
        </p:spPr>
        <p:txBody>
          <a:bodyPr anchorCtr="0" anchor="t" bIns="68575" lIns="68575" spcFirstLastPara="1" rIns="68575" wrap="square" tIns="6857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1" name="Google Shape;21;p4"/>
          <p:cNvSpPr txBox="1"/>
          <p:nvPr>
            <p:ph idx="1" type="body"/>
          </p:nvPr>
        </p:nvSpPr>
        <p:spPr>
          <a:xfrm>
            <a:off x="311700" y="1228675"/>
            <a:ext cx="8520600" cy="33402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5"/>
          <p:cNvSpPr txBox="1"/>
          <p:nvPr>
            <p:ph type="ctrTitle"/>
          </p:nvPr>
        </p:nvSpPr>
        <p:spPr>
          <a:xfrm>
            <a:off x="311708" y="744575"/>
            <a:ext cx="8520600" cy="2052600"/>
          </a:xfrm>
          <a:prstGeom prst="rect">
            <a:avLst/>
          </a:prstGeom>
        </p:spPr>
        <p:txBody>
          <a:bodyPr anchorCtr="0" anchor="b" bIns="68575" lIns="68575" spcFirstLastPara="1" rIns="68575" wrap="square" tIns="6857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5" name="Google Shape;25;p5"/>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6" name="Google Shape;26;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p:cSld name="Basic">
    <p:spTree>
      <p:nvGrpSpPr>
        <p:cNvPr id="34" name="Shape 34"/>
        <p:cNvGrpSpPr/>
        <p:nvPr/>
      </p:nvGrpSpPr>
      <p:grpSpPr>
        <a:xfrm>
          <a:off x="0" y="0"/>
          <a:ext cx="0" cy="0"/>
          <a:chOff x="0" y="0"/>
          <a:chExt cx="0" cy="0"/>
        </a:xfrm>
      </p:grpSpPr>
      <p:sp>
        <p:nvSpPr>
          <p:cNvPr id="35" name="Google Shape;35;p7"/>
          <p:cNvSpPr txBox="1"/>
          <p:nvPr>
            <p:ph type="title"/>
          </p:nvPr>
        </p:nvSpPr>
        <p:spPr>
          <a:xfrm>
            <a:off x="287390" y="95321"/>
            <a:ext cx="8578500" cy="643800"/>
          </a:xfrm>
          <a:prstGeom prst="rect">
            <a:avLst/>
          </a:prstGeom>
          <a:noFill/>
          <a:ln>
            <a:noFill/>
          </a:ln>
        </p:spPr>
        <p:txBody>
          <a:bodyPr anchorCtr="0" anchor="ctr" bIns="68575" lIns="68575" spcFirstLastPara="1" rIns="68575" wrap="square" tIns="68575">
            <a:noAutofit/>
          </a:bodyPr>
          <a:lstStyle>
            <a:lvl1pPr lvl="0" marR="0" rtl="0" algn="l">
              <a:lnSpc>
                <a:spcPct val="90000"/>
              </a:lnSpc>
              <a:spcBef>
                <a:spcPts val="0"/>
              </a:spcBef>
              <a:spcAft>
                <a:spcPts val="0"/>
              </a:spcAft>
              <a:buClr>
                <a:schemeClr val="dk1"/>
              </a:buClr>
              <a:buSzPts val="1800"/>
              <a:buFont typeface="Roboto Condensed"/>
              <a:buNone/>
              <a:defRPr b="0" i="0" u="none" cap="none" strike="noStrike">
                <a:solidFill>
                  <a:schemeClr val="dk1"/>
                </a:solidFill>
                <a:latin typeface="Roboto Condensed"/>
                <a:ea typeface="Roboto Condensed"/>
                <a:cs typeface="Roboto Condensed"/>
                <a:sym typeface="Roboto Condensed"/>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36" name="Google Shape;36;p7"/>
          <p:cNvSpPr txBox="1"/>
          <p:nvPr>
            <p:ph idx="12" type="sldNum"/>
          </p:nvPr>
        </p:nvSpPr>
        <p:spPr>
          <a:xfrm>
            <a:off x="680847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Open Sans"/>
                <a:ea typeface="Open Sans"/>
                <a:cs typeface="Open Sans"/>
                <a:sym typeface="Open Sans"/>
              </a:defRPr>
            </a:lvl1pPr>
            <a:lvl2pPr indent="0" lvl="1" marL="0" marR="0" rtl="0" algn="r">
              <a:spcBef>
                <a:spcPts val="0"/>
              </a:spcBef>
              <a:buNone/>
              <a:defRPr b="0" i="0" sz="900" u="none" cap="none" strike="noStrike">
                <a:solidFill>
                  <a:srgbClr val="888888"/>
                </a:solidFill>
                <a:latin typeface="Open Sans"/>
                <a:ea typeface="Open Sans"/>
                <a:cs typeface="Open Sans"/>
                <a:sym typeface="Open Sans"/>
              </a:defRPr>
            </a:lvl2pPr>
            <a:lvl3pPr indent="0" lvl="2" marL="0" marR="0" rtl="0" algn="r">
              <a:spcBef>
                <a:spcPts val="0"/>
              </a:spcBef>
              <a:buNone/>
              <a:defRPr b="0" i="0" sz="900" u="none" cap="none" strike="noStrike">
                <a:solidFill>
                  <a:srgbClr val="888888"/>
                </a:solidFill>
                <a:latin typeface="Open Sans"/>
                <a:ea typeface="Open Sans"/>
                <a:cs typeface="Open Sans"/>
                <a:sym typeface="Open Sans"/>
              </a:defRPr>
            </a:lvl3pPr>
            <a:lvl4pPr indent="0" lvl="3" marL="0" marR="0" rtl="0" algn="r">
              <a:spcBef>
                <a:spcPts val="0"/>
              </a:spcBef>
              <a:buNone/>
              <a:defRPr b="0" i="0" sz="900" u="none" cap="none" strike="noStrike">
                <a:solidFill>
                  <a:srgbClr val="888888"/>
                </a:solidFill>
                <a:latin typeface="Open Sans"/>
                <a:ea typeface="Open Sans"/>
                <a:cs typeface="Open Sans"/>
                <a:sym typeface="Open Sans"/>
              </a:defRPr>
            </a:lvl4pPr>
            <a:lvl5pPr indent="0" lvl="4" marL="0" marR="0" rtl="0" algn="r">
              <a:spcBef>
                <a:spcPts val="0"/>
              </a:spcBef>
              <a:buNone/>
              <a:defRPr b="0" i="0" sz="900" u="none" cap="none" strike="noStrike">
                <a:solidFill>
                  <a:srgbClr val="888888"/>
                </a:solidFill>
                <a:latin typeface="Open Sans"/>
                <a:ea typeface="Open Sans"/>
                <a:cs typeface="Open Sans"/>
                <a:sym typeface="Open Sans"/>
              </a:defRPr>
            </a:lvl5pPr>
            <a:lvl6pPr indent="0" lvl="5" marL="0" marR="0" rtl="0" algn="r">
              <a:spcBef>
                <a:spcPts val="0"/>
              </a:spcBef>
              <a:buNone/>
              <a:defRPr b="0" i="0" sz="900" u="none" cap="none" strike="noStrike">
                <a:solidFill>
                  <a:srgbClr val="888888"/>
                </a:solidFill>
                <a:latin typeface="Open Sans"/>
                <a:ea typeface="Open Sans"/>
                <a:cs typeface="Open Sans"/>
                <a:sym typeface="Open Sans"/>
              </a:defRPr>
            </a:lvl6pPr>
            <a:lvl7pPr indent="0" lvl="6" marL="0" marR="0" rtl="0" algn="r">
              <a:spcBef>
                <a:spcPts val="0"/>
              </a:spcBef>
              <a:buNone/>
              <a:defRPr b="0" i="0" sz="900" u="none" cap="none" strike="noStrike">
                <a:solidFill>
                  <a:srgbClr val="888888"/>
                </a:solidFill>
                <a:latin typeface="Open Sans"/>
                <a:ea typeface="Open Sans"/>
                <a:cs typeface="Open Sans"/>
                <a:sym typeface="Open Sans"/>
              </a:defRPr>
            </a:lvl7pPr>
            <a:lvl8pPr indent="0" lvl="7" marL="0" marR="0" rtl="0" algn="r">
              <a:spcBef>
                <a:spcPts val="0"/>
              </a:spcBef>
              <a:buNone/>
              <a:defRPr b="0" i="0" sz="900" u="none" cap="none" strike="noStrike">
                <a:solidFill>
                  <a:srgbClr val="888888"/>
                </a:solidFill>
                <a:latin typeface="Open Sans"/>
                <a:ea typeface="Open Sans"/>
                <a:cs typeface="Open Sans"/>
                <a:sym typeface="Open Sans"/>
              </a:defRPr>
            </a:lvl8pPr>
            <a:lvl9pPr indent="0" lvl="8" marL="0" marR="0" rtl="0" algn="r">
              <a:spcBef>
                <a:spcPts val="0"/>
              </a:spcBef>
              <a:buNone/>
              <a:defRPr b="0" i="0" sz="9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
        <p:nvSpPr>
          <p:cNvPr id="37" name="Google Shape;37;p7"/>
          <p:cNvSpPr txBox="1"/>
          <p:nvPr>
            <p:ph idx="1" type="body"/>
          </p:nvPr>
        </p:nvSpPr>
        <p:spPr>
          <a:xfrm>
            <a:off x="287390" y="1109614"/>
            <a:ext cx="8577900" cy="3522000"/>
          </a:xfrm>
          <a:prstGeom prst="rect">
            <a:avLst/>
          </a:prstGeom>
          <a:noFill/>
          <a:ln>
            <a:noFill/>
          </a:ln>
        </p:spPr>
        <p:txBody>
          <a:bodyPr anchorCtr="0" anchor="t" bIns="68575" lIns="68575" spcFirstLastPara="1" rIns="68575" wrap="square" tIns="68575">
            <a:noAutofit/>
          </a:bodyPr>
          <a:lstStyle>
            <a:lvl1pPr indent="-228600" lvl="0" marL="457200" marR="0" rtl="0" algn="l">
              <a:lnSpc>
                <a:spcPct val="150000"/>
              </a:lnSpc>
              <a:spcBef>
                <a:spcPts val="0"/>
              </a:spcBef>
              <a:spcAft>
                <a:spcPts val="0"/>
              </a:spcAft>
              <a:buClr>
                <a:srgbClr val="204B92"/>
              </a:buClr>
              <a:buSzPts val="1100"/>
              <a:buNone/>
              <a:defRPr i="0" u="none" cap="none" strike="noStrike">
                <a:solidFill>
                  <a:srgbClr val="434343"/>
                </a:solidFill>
              </a:defRPr>
            </a:lvl1pPr>
            <a:lvl2pPr indent="-298450" lvl="1" marL="914400" marR="0" rtl="0" algn="l">
              <a:lnSpc>
                <a:spcPct val="150000"/>
              </a:lnSpc>
              <a:spcBef>
                <a:spcPts val="0"/>
              </a:spcBef>
              <a:spcAft>
                <a:spcPts val="0"/>
              </a:spcAft>
              <a:buClr>
                <a:srgbClr val="204B92"/>
              </a:buClr>
              <a:buSzPts val="1100"/>
              <a:buChar char="•"/>
              <a:defRPr i="0" u="none" cap="none" strike="noStrike">
                <a:solidFill>
                  <a:srgbClr val="434343"/>
                </a:solidFill>
              </a:defRPr>
            </a:lvl2pPr>
            <a:lvl3pPr indent="-298450" lvl="2" marL="1371600" marR="0" rtl="0" algn="l">
              <a:lnSpc>
                <a:spcPct val="150000"/>
              </a:lnSpc>
              <a:spcBef>
                <a:spcPts val="0"/>
              </a:spcBef>
              <a:spcAft>
                <a:spcPts val="0"/>
              </a:spcAft>
              <a:buClr>
                <a:srgbClr val="204B92"/>
              </a:buClr>
              <a:buSzPts val="1100"/>
              <a:buChar char="•"/>
              <a:defRPr i="0" u="none" cap="none" strike="noStrike">
                <a:solidFill>
                  <a:srgbClr val="434343"/>
                </a:solidFill>
              </a:defRPr>
            </a:lvl3pPr>
            <a:lvl4pPr indent="-298450" lvl="3" marL="1828800" marR="0" rtl="0" algn="l">
              <a:lnSpc>
                <a:spcPct val="150000"/>
              </a:lnSpc>
              <a:spcBef>
                <a:spcPts val="0"/>
              </a:spcBef>
              <a:spcAft>
                <a:spcPts val="0"/>
              </a:spcAft>
              <a:buClr>
                <a:srgbClr val="204B92"/>
              </a:buClr>
              <a:buSzPts val="1100"/>
              <a:buChar char="•"/>
              <a:defRPr i="0" u="none" cap="none" strike="noStrike">
                <a:solidFill>
                  <a:srgbClr val="434343"/>
                </a:solidFill>
              </a:defRPr>
            </a:lvl4pPr>
            <a:lvl5pPr indent="-298450" lvl="4" marL="2286000" marR="0" rtl="0" algn="l">
              <a:lnSpc>
                <a:spcPct val="150000"/>
              </a:lnSpc>
              <a:spcBef>
                <a:spcPts val="0"/>
              </a:spcBef>
              <a:spcAft>
                <a:spcPts val="0"/>
              </a:spcAft>
              <a:buClr>
                <a:srgbClr val="204B92"/>
              </a:buClr>
              <a:buSzPts val="1100"/>
              <a:buChar char="•"/>
              <a:defRPr i="0" u="none" cap="none" strike="noStrike">
                <a:solidFill>
                  <a:srgbClr val="434343"/>
                </a:solidFill>
              </a:defRPr>
            </a:lvl5pPr>
            <a:lvl6pPr indent="-298450" lvl="5" marL="2743200" marR="0" rtl="0" algn="l">
              <a:lnSpc>
                <a:spcPct val="90000"/>
              </a:lnSpc>
              <a:spcBef>
                <a:spcPts val="400"/>
              </a:spcBef>
              <a:spcAft>
                <a:spcPts val="0"/>
              </a:spcAft>
              <a:buClr>
                <a:schemeClr val="dk1"/>
              </a:buClr>
              <a:buSzPts val="1100"/>
              <a:buChar char="•"/>
              <a:defRPr i="0" u="none" cap="none" strike="noStrike">
                <a:solidFill>
                  <a:schemeClr val="dk1"/>
                </a:solidFill>
              </a:defRPr>
            </a:lvl6pPr>
            <a:lvl7pPr indent="-298450" lvl="6" marL="3200400" marR="0" rtl="0" algn="l">
              <a:lnSpc>
                <a:spcPct val="90000"/>
              </a:lnSpc>
              <a:spcBef>
                <a:spcPts val="400"/>
              </a:spcBef>
              <a:spcAft>
                <a:spcPts val="0"/>
              </a:spcAft>
              <a:buClr>
                <a:schemeClr val="dk1"/>
              </a:buClr>
              <a:buSzPts val="1100"/>
              <a:buChar char="•"/>
              <a:defRPr i="0" u="none" cap="none" strike="noStrike">
                <a:solidFill>
                  <a:schemeClr val="dk1"/>
                </a:solidFill>
              </a:defRPr>
            </a:lvl7pPr>
            <a:lvl8pPr indent="-298450" lvl="7" marL="3657600" marR="0" rtl="0" algn="l">
              <a:lnSpc>
                <a:spcPct val="90000"/>
              </a:lnSpc>
              <a:spcBef>
                <a:spcPts val="400"/>
              </a:spcBef>
              <a:spcAft>
                <a:spcPts val="0"/>
              </a:spcAft>
              <a:buClr>
                <a:schemeClr val="dk1"/>
              </a:buClr>
              <a:buSzPts val="1100"/>
              <a:buChar char="•"/>
              <a:defRPr i="0" u="none" cap="none" strike="noStrike">
                <a:solidFill>
                  <a:schemeClr val="dk1"/>
                </a:solidFill>
              </a:defRPr>
            </a:lvl8pPr>
            <a:lvl9pPr indent="-298450" lvl="8" marL="4114800" marR="0" rtl="0" algn="l">
              <a:lnSpc>
                <a:spcPct val="90000"/>
              </a:lnSpc>
              <a:spcBef>
                <a:spcPts val="400"/>
              </a:spcBef>
              <a:spcAft>
                <a:spcPts val="0"/>
              </a:spcAft>
              <a:buClr>
                <a:schemeClr val="dk1"/>
              </a:buClr>
              <a:buSzPts val="1100"/>
              <a:buChar char="•"/>
              <a:defRPr i="0" u="none" cap="none" strike="noStrike">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bullets">
  <p:cSld name="Basic+bullets">
    <p:spTree>
      <p:nvGrpSpPr>
        <p:cNvPr id="38" name="Shape 38"/>
        <p:cNvGrpSpPr/>
        <p:nvPr/>
      </p:nvGrpSpPr>
      <p:grpSpPr>
        <a:xfrm>
          <a:off x="0" y="0"/>
          <a:ext cx="0" cy="0"/>
          <a:chOff x="0" y="0"/>
          <a:chExt cx="0" cy="0"/>
        </a:xfrm>
      </p:grpSpPr>
      <p:sp>
        <p:nvSpPr>
          <p:cNvPr id="39" name="Google Shape;39;p8"/>
          <p:cNvSpPr txBox="1"/>
          <p:nvPr>
            <p:ph type="title"/>
          </p:nvPr>
        </p:nvSpPr>
        <p:spPr>
          <a:xfrm>
            <a:off x="287390" y="95321"/>
            <a:ext cx="8578500" cy="643800"/>
          </a:xfrm>
          <a:prstGeom prst="rect">
            <a:avLst/>
          </a:prstGeom>
          <a:noFill/>
          <a:ln>
            <a:noFill/>
          </a:ln>
        </p:spPr>
        <p:txBody>
          <a:bodyPr anchorCtr="0" anchor="ctr" bIns="68575" lIns="68575" spcFirstLastPara="1" rIns="68575" wrap="square" tIns="68575">
            <a:noAutofit/>
          </a:bodyPr>
          <a:lstStyle>
            <a:lvl1pPr lvl="0" marR="0" rtl="0" algn="l">
              <a:lnSpc>
                <a:spcPct val="90000"/>
              </a:lnSpc>
              <a:spcBef>
                <a:spcPts val="0"/>
              </a:spcBef>
              <a:spcAft>
                <a:spcPts val="0"/>
              </a:spcAft>
              <a:buClr>
                <a:schemeClr val="dk1"/>
              </a:buClr>
              <a:buSzPts val="1800"/>
              <a:buFont typeface="Roboto Condensed"/>
              <a:buNone/>
              <a:defRPr b="0" i="0" u="none" cap="none" strike="noStrike">
                <a:solidFill>
                  <a:schemeClr val="dk1"/>
                </a:solidFill>
                <a:latin typeface="Roboto Condensed"/>
                <a:ea typeface="Roboto Condensed"/>
                <a:cs typeface="Roboto Condensed"/>
                <a:sym typeface="Roboto Condensed"/>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40" name="Google Shape;40;p8"/>
          <p:cNvSpPr txBox="1"/>
          <p:nvPr>
            <p:ph idx="12" type="sldNum"/>
          </p:nvPr>
        </p:nvSpPr>
        <p:spPr>
          <a:xfrm>
            <a:off x="680847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Open Sans"/>
                <a:ea typeface="Open Sans"/>
                <a:cs typeface="Open Sans"/>
                <a:sym typeface="Open Sans"/>
              </a:defRPr>
            </a:lvl1pPr>
            <a:lvl2pPr indent="0" lvl="1" marL="0" marR="0" rtl="0" algn="r">
              <a:spcBef>
                <a:spcPts val="0"/>
              </a:spcBef>
              <a:buNone/>
              <a:defRPr b="0" i="0" sz="900" u="none" cap="none" strike="noStrike">
                <a:solidFill>
                  <a:srgbClr val="888888"/>
                </a:solidFill>
                <a:latin typeface="Open Sans"/>
                <a:ea typeface="Open Sans"/>
                <a:cs typeface="Open Sans"/>
                <a:sym typeface="Open Sans"/>
              </a:defRPr>
            </a:lvl2pPr>
            <a:lvl3pPr indent="0" lvl="2" marL="0" marR="0" rtl="0" algn="r">
              <a:spcBef>
                <a:spcPts val="0"/>
              </a:spcBef>
              <a:buNone/>
              <a:defRPr b="0" i="0" sz="900" u="none" cap="none" strike="noStrike">
                <a:solidFill>
                  <a:srgbClr val="888888"/>
                </a:solidFill>
                <a:latin typeface="Open Sans"/>
                <a:ea typeface="Open Sans"/>
                <a:cs typeface="Open Sans"/>
                <a:sym typeface="Open Sans"/>
              </a:defRPr>
            </a:lvl3pPr>
            <a:lvl4pPr indent="0" lvl="3" marL="0" marR="0" rtl="0" algn="r">
              <a:spcBef>
                <a:spcPts val="0"/>
              </a:spcBef>
              <a:buNone/>
              <a:defRPr b="0" i="0" sz="900" u="none" cap="none" strike="noStrike">
                <a:solidFill>
                  <a:srgbClr val="888888"/>
                </a:solidFill>
                <a:latin typeface="Open Sans"/>
                <a:ea typeface="Open Sans"/>
                <a:cs typeface="Open Sans"/>
                <a:sym typeface="Open Sans"/>
              </a:defRPr>
            </a:lvl4pPr>
            <a:lvl5pPr indent="0" lvl="4" marL="0" marR="0" rtl="0" algn="r">
              <a:spcBef>
                <a:spcPts val="0"/>
              </a:spcBef>
              <a:buNone/>
              <a:defRPr b="0" i="0" sz="900" u="none" cap="none" strike="noStrike">
                <a:solidFill>
                  <a:srgbClr val="888888"/>
                </a:solidFill>
                <a:latin typeface="Open Sans"/>
                <a:ea typeface="Open Sans"/>
                <a:cs typeface="Open Sans"/>
                <a:sym typeface="Open Sans"/>
              </a:defRPr>
            </a:lvl5pPr>
            <a:lvl6pPr indent="0" lvl="5" marL="0" marR="0" rtl="0" algn="r">
              <a:spcBef>
                <a:spcPts val="0"/>
              </a:spcBef>
              <a:buNone/>
              <a:defRPr b="0" i="0" sz="900" u="none" cap="none" strike="noStrike">
                <a:solidFill>
                  <a:srgbClr val="888888"/>
                </a:solidFill>
                <a:latin typeface="Open Sans"/>
                <a:ea typeface="Open Sans"/>
                <a:cs typeface="Open Sans"/>
                <a:sym typeface="Open Sans"/>
              </a:defRPr>
            </a:lvl6pPr>
            <a:lvl7pPr indent="0" lvl="6" marL="0" marR="0" rtl="0" algn="r">
              <a:spcBef>
                <a:spcPts val="0"/>
              </a:spcBef>
              <a:buNone/>
              <a:defRPr b="0" i="0" sz="900" u="none" cap="none" strike="noStrike">
                <a:solidFill>
                  <a:srgbClr val="888888"/>
                </a:solidFill>
                <a:latin typeface="Open Sans"/>
                <a:ea typeface="Open Sans"/>
                <a:cs typeface="Open Sans"/>
                <a:sym typeface="Open Sans"/>
              </a:defRPr>
            </a:lvl7pPr>
            <a:lvl8pPr indent="0" lvl="7" marL="0" marR="0" rtl="0" algn="r">
              <a:spcBef>
                <a:spcPts val="0"/>
              </a:spcBef>
              <a:buNone/>
              <a:defRPr b="0" i="0" sz="900" u="none" cap="none" strike="noStrike">
                <a:solidFill>
                  <a:srgbClr val="888888"/>
                </a:solidFill>
                <a:latin typeface="Open Sans"/>
                <a:ea typeface="Open Sans"/>
                <a:cs typeface="Open Sans"/>
                <a:sym typeface="Open Sans"/>
              </a:defRPr>
            </a:lvl8pPr>
            <a:lvl9pPr indent="0" lvl="8" marL="0" marR="0" rtl="0" algn="r">
              <a:spcBef>
                <a:spcPts val="0"/>
              </a:spcBef>
              <a:buNone/>
              <a:defRPr b="0" i="0" sz="9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
        <p:nvSpPr>
          <p:cNvPr id="41" name="Google Shape;41;p8"/>
          <p:cNvSpPr txBox="1"/>
          <p:nvPr>
            <p:ph idx="1" type="body"/>
          </p:nvPr>
        </p:nvSpPr>
        <p:spPr>
          <a:xfrm>
            <a:off x="287390" y="1109614"/>
            <a:ext cx="8577900" cy="3522000"/>
          </a:xfrm>
          <a:prstGeom prst="rect">
            <a:avLst/>
          </a:prstGeom>
          <a:noFill/>
          <a:ln>
            <a:noFill/>
          </a:ln>
        </p:spPr>
        <p:txBody>
          <a:bodyPr anchorCtr="0" anchor="t" bIns="68575" lIns="68575" spcFirstLastPara="1" rIns="68575" wrap="square" tIns="68575">
            <a:noAutofit/>
          </a:bodyPr>
          <a:lstStyle>
            <a:lvl1pPr indent="-298450" lvl="0" marL="457200" marR="0" rtl="0" algn="l">
              <a:lnSpc>
                <a:spcPct val="150000"/>
              </a:lnSpc>
              <a:spcBef>
                <a:spcPts val="0"/>
              </a:spcBef>
              <a:spcAft>
                <a:spcPts val="0"/>
              </a:spcAft>
              <a:buClr>
                <a:srgbClr val="204B92"/>
              </a:buClr>
              <a:buSzPts val="1100"/>
              <a:buChar char="•"/>
              <a:defRPr i="0" u="none" cap="none" strike="noStrike">
                <a:solidFill>
                  <a:srgbClr val="434343"/>
                </a:solidFill>
              </a:defRPr>
            </a:lvl1pPr>
            <a:lvl2pPr indent="-298450" lvl="1" marL="914400" marR="0" rtl="0" algn="l">
              <a:lnSpc>
                <a:spcPct val="150000"/>
              </a:lnSpc>
              <a:spcBef>
                <a:spcPts val="0"/>
              </a:spcBef>
              <a:spcAft>
                <a:spcPts val="0"/>
              </a:spcAft>
              <a:buClr>
                <a:srgbClr val="204B92"/>
              </a:buClr>
              <a:buSzPts val="1100"/>
              <a:buChar char="•"/>
              <a:defRPr i="0" u="none" cap="none" strike="noStrike">
                <a:solidFill>
                  <a:srgbClr val="434343"/>
                </a:solidFill>
              </a:defRPr>
            </a:lvl2pPr>
            <a:lvl3pPr indent="-298450" lvl="2" marL="1371600" marR="0" rtl="0" algn="l">
              <a:lnSpc>
                <a:spcPct val="150000"/>
              </a:lnSpc>
              <a:spcBef>
                <a:spcPts val="0"/>
              </a:spcBef>
              <a:spcAft>
                <a:spcPts val="0"/>
              </a:spcAft>
              <a:buClr>
                <a:srgbClr val="204B92"/>
              </a:buClr>
              <a:buSzPts val="1100"/>
              <a:buChar char="•"/>
              <a:defRPr i="0" u="none" cap="none" strike="noStrike">
                <a:solidFill>
                  <a:srgbClr val="434343"/>
                </a:solidFill>
              </a:defRPr>
            </a:lvl3pPr>
            <a:lvl4pPr indent="-298450" lvl="3" marL="1828800" marR="0" rtl="0" algn="l">
              <a:lnSpc>
                <a:spcPct val="150000"/>
              </a:lnSpc>
              <a:spcBef>
                <a:spcPts val="0"/>
              </a:spcBef>
              <a:spcAft>
                <a:spcPts val="0"/>
              </a:spcAft>
              <a:buClr>
                <a:srgbClr val="204B92"/>
              </a:buClr>
              <a:buSzPts val="1100"/>
              <a:buChar char="•"/>
              <a:defRPr i="0" u="none" cap="none" strike="noStrike">
                <a:solidFill>
                  <a:srgbClr val="434343"/>
                </a:solidFill>
              </a:defRPr>
            </a:lvl4pPr>
            <a:lvl5pPr indent="-298450" lvl="4" marL="2286000" marR="0" rtl="0" algn="l">
              <a:lnSpc>
                <a:spcPct val="150000"/>
              </a:lnSpc>
              <a:spcBef>
                <a:spcPts val="0"/>
              </a:spcBef>
              <a:spcAft>
                <a:spcPts val="0"/>
              </a:spcAft>
              <a:buClr>
                <a:srgbClr val="204B92"/>
              </a:buClr>
              <a:buSzPts val="1100"/>
              <a:buChar char="•"/>
              <a:defRPr i="0" u="none" cap="none" strike="noStrike">
                <a:solidFill>
                  <a:srgbClr val="434343"/>
                </a:solidFill>
              </a:defRPr>
            </a:lvl5pPr>
            <a:lvl6pPr indent="-298450" lvl="5" marL="2743200" marR="0" rtl="0" algn="l">
              <a:lnSpc>
                <a:spcPct val="90000"/>
              </a:lnSpc>
              <a:spcBef>
                <a:spcPts val="400"/>
              </a:spcBef>
              <a:spcAft>
                <a:spcPts val="0"/>
              </a:spcAft>
              <a:buClr>
                <a:schemeClr val="dk1"/>
              </a:buClr>
              <a:buSzPts val="1100"/>
              <a:buChar char="•"/>
              <a:defRPr i="0" u="none" cap="none" strike="noStrike">
                <a:solidFill>
                  <a:schemeClr val="dk1"/>
                </a:solidFill>
              </a:defRPr>
            </a:lvl6pPr>
            <a:lvl7pPr indent="-298450" lvl="6" marL="3200400" marR="0" rtl="0" algn="l">
              <a:lnSpc>
                <a:spcPct val="90000"/>
              </a:lnSpc>
              <a:spcBef>
                <a:spcPts val="400"/>
              </a:spcBef>
              <a:spcAft>
                <a:spcPts val="0"/>
              </a:spcAft>
              <a:buClr>
                <a:schemeClr val="dk1"/>
              </a:buClr>
              <a:buSzPts val="1100"/>
              <a:buChar char="•"/>
              <a:defRPr i="0" u="none" cap="none" strike="noStrike">
                <a:solidFill>
                  <a:schemeClr val="dk1"/>
                </a:solidFill>
              </a:defRPr>
            </a:lvl7pPr>
            <a:lvl8pPr indent="-298450" lvl="7" marL="3657600" marR="0" rtl="0" algn="l">
              <a:lnSpc>
                <a:spcPct val="90000"/>
              </a:lnSpc>
              <a:spcBef>
                <a:spcPts val="400"/>
              </a:spcBef>
              <a:spcAft>
                <a:spcPts val="0"/>
              </a:spcAft>
              <a:buClr>
                <a:schemeClr val="dk1"/>
              </a:buClr>
              <a:buSzPts val="1100"/>
              <a:buChar char="•"/>
              <a:defRPr i="0" u="none" cap="none" strike="noStrike">
                <a:solidFill>
                  <a:schemeClr val="dk1"/>
                </a:solidFill>
              </a:defRPr>
            </a:lvl8pPr>
            <a:lvl9pPr indent="-298450" lvl="8" marL="4114800" marR="0" rtl="0" algn="l">
              <a:lnSpc>
                <a:spcPct val="90000"/>
              </a:lnSpc>
              <a:spcBef>
                <a:spcPts val="400"/>
              </a:spcBef>
              <a:spcAft>
                <a:spcPts val="0"/>
              </a:spcAft>
              <a:buClr>
                <a:schemeClr val="dk1"/>
              </a:buClr>
              <a:buSzPts val="1100"/>
              <a:buChar char="•"/>
              <a:defRPr i="0" u="none" cap="none" strike="noStrike">
                <a:solidFill>
                  <a:schemeClr val="dk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Basic+bullets_3">
    <p:spTree>
      <p:nvGrpSpPr>
        <p:cNvPr id="42" name="Shape 42"/>
        <p:cNvGrpSpPr/>
        <p:nvPr/>
      </p:nvGrpSpPr>
      <p:grpSpPr>
        <a:xfrm>
          <a:off x="0" y="0"/>
          <a:ext cx="0" cy="0"/>
          <a:chOff x="0" y="0"/>
          <a:chExt cx="0" cy="0"/>
        </a:xfrm>
      </p:grpSpPr>
      <p:sp>
        <p:nvSpPr>
          <p:cNvPr id="43" name="Google Shape;43;p9"/>
          <p:cNvSpPr txBox="1"/>
          <p:nvPr>
            <p:ph type="title"/>
          </p:nvPr>
        </p:nvSpPr>
        <p:spPr>
          <a:xfrm>
            <a:off x="287390" y="95321"/>
            <a:ext cx="8578500" cy="643800"/>
          </a:xfrm>
          <a:prstGeom prst="rect">
            <a:avLst/>
          </a:prstGeom>
          <a:noFill/>
          <a:ln>
            <a:noFill/>
          </a:ln>
        </p:spPr>
        <p:txBody>
          <a:bodyPr anchorCtr="0" anchor="ctr" bIns="68575" lIns="68575" spcFirstLastPara="1" rIns="68575" wrap="square" tIns="68575">
            <a:noAutofit/>
          </a:bodyPr>
          <a:lstStyle>
            <a:lvl1pPr lvl="0" marR="0" rtl="0" algn="l">
              <a:lnSpc>
                <a:spcPct val="90000"/>
              </a:lnSpc>
              <a:spcBef>
                <a:spcPts val="0"/>
              </a:spcBef>
              <a:spcAft>
                <a:spcPts val="0"/>
              </a:spcAft>
              <a:buClr>
                <a:schemeClr val="dk1"/>
              </a:buClr>
              <a:buSzPts val="1800"/>
              <a:buFont typeface="Roboto Condensed"/>
              <a:buNone/>
              <a:defRPr b="0" i="0" u="none" cap="none" strike="noStrike">
                <a:solidFill>
                  <a:schemeClr val="dk1"/>
                </a:solidFill>
                <a:latin typeface="Roboto Condensed"/>
                <a:ea typeface="Roboto Condensed"/>
                <a:cs typeface="Roboto Condensed"/>
                <a:sym typeface="Roboto Condensed"/>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44" name="Google Shape;44;p9"/>
          <p:cNvSpPr txBox="1"/>
          <p:nvPr>
            <p:ph idx="12" type="sldNum"/>
          </p:nvPr>
        </p:nvSpPr>
        <p:spPr>
          <a:xfrm>
            <a:off x="680847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Open Sans"/>
                <a:ea typeface="Open Sans"/>
                <a:cs typeface="Open Sans"/>
                <a:sym typeface="Open Sans"/>
              </a:defRPr>
            </a:lvl1pPr>
            <a:lvl2pPr indent="0" lvl="1" marL="0" marR="0" rtl="0" algn="r">
              <a:spcBef>
                <a:spcPts val="0"/>
              </a:spcBef>
              <a:buNone/>
              <a:defRPr b="0" i="0" sz="900" u="none" cap="none" strike="noStrike">
                <a:solidFill>
                  <a:srgbClr val="888888"/>
                </a:solidFill>
                <a:latin typeface="Open Sans"/>
                <a:ea typeface="Open Sans"/>
                <a:cs typeface="Open Sans"/>
                <a:sym typeface="Open Sans"/>
              </a:defRPr>
            </a:lvl2pPr>
            <a:lvl3pPr indent="0" lvl="2" marL="0" marR="0" rtl="0" algn="r">
              <a:spcBef>
                <a:spcPts val="0"/>
              </a:spcBef>
              <a:buNone/>
              <a:defRPr b="0" i="0" sz="900" u="none" cap="none" strike="noStrike">
                <a:solidFill>
                  <a:srgbClr val="888888"/>
                </a:solidFill>
                <a:latin typeface="Open Sans"/>
                <a:ea typeface="Open Sans"/>
                <a:cs typeface="Open Sans"/>
                <a:sym typeface="Open Sans"/>
              </a:defRPr>
            </a:lvl3pPr>
            <a:lvl4pPr indent="0" lvl="3" marL="0" marR="0" rtl="0" algn="r">
              <a:spcBef>
                <a:spcPts val="0"/>
              </a:spcBef>
              <a:buNone/>
              <a:defRPr b="0" i="0" sz="900" u="none" cap="none" strike="noStrike">
                <a:solidFill>
                  <a:srgbClr val="888888"/>
                </a:solidFill>
                <a:latin typeface="Open Sans"/>
                <a:ea typeface="Open Sans"/>
                <a:cs typeface="Open Sans"/>
                <a:sym typeface="Open Sans"/>
              </a:defRPr>
            </a:lvl4pPr>
            <a:lvl5pPr indent="0" lvl="4" marL="0" marR="0" rtl="0" algn="r">
              <a:spcBef>
                <a:spcPts val="0"/>
              </a:spcBef>
              <a:buNone/>
              <a:defRPr b="0" i="0" sz="900" u="none" cap="none" strike="noStrike">
                <a:solidFill>
                  <a:srgbClr val="888888"/>
                </a:solidFill>
                <a:latin typeface="Open Sans"/>
                <a:ea typeface="Open Sans"/>
                <a:cs typeface="Open Sans"/>
                <a:sym typeface="Open Sans"/>
              </a:defRPr>
            </a:lvl5pPr>
            <a:lvl6pPr indent="0" lvl="5" marL="0" marR="0" rtl="0" algn="r">
              <a:spcBef>
                <a:spcPts val="0"/>
              </a:spcBef>
              <a:buNone/>
              <a:defRPr b="0" i="0" sz="900" u="none" cap="none" strike="noStrike">
                <a:solidFill>
                  <a:srgbClr val="888888"/>
                </a:solidFill>
                <a:latin typeface="Open Sans"/>
                <a:ea typeface="Open Sans"/>
                <a:cs typeface="Open Sans"/>
                <a:sym typeface="Open Sans"/>
              </a:defRPr>
            </a:lvl6pPr>
            <a:lvl7pPr indent="0" lvl="6" marL="0" marR="0" rtl="0" algn="r">
              <a:spcBef>
                <a:spcPts val="0"/>
              </a:spcBef>
              <a:buNone/>
              <a:defRPr b="0" i="0" sz="900" u="none" cap="none" strike="noStrike">
                <a:solidFill>
                  <a:srgbClr val="888888"/>
                </a:solidFill>
                <a:latin typeface="Open Sans"/>
                <a:ea typeface="Open Sans"/>
                <a:cs typeface="Open Sans"/>
                <a:sym typeface="Open Sans"/>
              </a:defRPr>
            </a:lvl7pPr>
            <a:lvl8pPr indent="0" lvl="7" marL="0" marR="0" rtl="0" algn="r">
              <a:spcBef>
                <a:spcPts val="0"/>
              </a:spcBef>
              <a:buNone/>
              <a:defRPr b="0" i="0" sz="900" u="none" cap="none" strike="noStrike">
                <a:solidFill>
                  <a:srgbClr val="888888"/>
                </a:solidFill>
                <a:latin typeface="Open Sans"/>
                <a:ea typeface="Open Sans"/>
                <a:cs typeface="Open Sans"/>
                <a:sym typeface="Open Sans"/>
              </a:defRPr>
            </a:lvl8pPr>
            <a:lvl9pPr indent="0" lvl="8" marL="0" marR="0" rtl="0" algn="r">
              <a:spcBef>
                <a:spcPts val="0"/>
              </a:spcBef>
              <a:buNone/>
              <a:defRPr b="0" i="0" sz="9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
        <p:nvSpPr>
          <p:cNvPr id="45" name="Google Shape;45;p9"/>
          <p:cNvSpPr txBox="1"/>
          <p:nvPr>
            <p:ph idx="1" type="body"/>
          </p:nvPr>
        </p:nvSpPr>
        <p:spPr>
          <a:xfrm>
            <a:off x="287386" y="1109606"/>
            <a:ext cx="3596400" cy="3522000"/>
          </a:xfrm>
          <a:prstGeom prst="rect">
            <a:avLst/>
          </a:prstGeom>
          <a:noFill/>
          <a:ln>
            <a:noFill/>
          </a:ln>
        </p:spPr>
        <p:txBody>
          <a:bodyPr anchorCtr="0" anchor="t" bIns="68575" lIns="68575" spcFirstLastPara="1" rIns="68575" wrap="square" tIns="68575">
            <a:noAutofit/>
          </a:bodyPr>
          <a:lstStyle>
            <a:lvl1pPr indent="-298450" lvl="0" marL="457200" marR="0" rtl="0" algn="l">
              <a:lnSpc>
                <a:spcPct val="150000"/>
              </a:lnSpc>
              <a:spcBef>
                <a:spcPts val="0"/>
              </a:spcBef>
              <a:spcAft>
                <a:spcPts val="0"/>
              </a:spcAft>
              <a:buClr>
                <a:srgbClr val="204B92"/>
              </a:buClr>
              <a:buSzPts val="1100"/>
              <a:buChar char="•"/>
              <a:defRPr i="0" u="none" cap="none" strike="noStrike">
                <a:solidFill>
                  <a:srgbClr val="434343"/>
                </a:solidFill>
              </a:defRPr>
            </a:lvl1pPr>
            <a:lvl2pPr indent="-298450" lvl="1" marL="914400" marR="0" rtl="0" algn="l">
              <a:lnSpc>
                <a:spcPct val="150000"/>
              </a:lnSpc>
              <a:spcBef>
                <a:spcPts val="0"/>
              </a:spcBef>
              <a:spcAft>
                <a:spcPts val="0"/>
              </a:spcAft>
              <a:buClr>
                <a:srgbClr val="204B92"/>
              </a:buClr>
              <a:buSzPts val="1100"/>
              <a:buChar char="•"/>
              <a:defRPr i="0" u="none" cap="none" strike="noStrike">
                <a:solidFill>
                  <a:srgbClr val="434343"/>
                </a:solidFill>
              </a:defRPr>
            </a:lvl2pPr>
            <a:lvl3pPr indent="-298450" lvl="2" marL="1371600" marR="0" rtl="0" algn="l">
              <a:lnSpc>
                <a:spcPct val="150000"/>
              </a:lnSpc>
              <a:spcBef>
                <a:spcPts val="0"/>
              </a:spcBef>
              <a:spcAft>
                <a:spcPts val="0"/>
              </a:spcAft>
              <a:buClr>
                <a:srgbClr val="204B92"/>
              </a:buClr>
              <a:buSzPts val="1100"/>
              <a:buChar char="•"/>
              <a:defRPr i="0" u="none" cap="none" strike="noStrike">
                <a:solidFill>
                  <a:srgbClr val="434343"/>
                </a:solidFill>
              </a:defRPr>
            </a:lvl3pPr>
            <a:lvl4pPr indent="-298450" lvl="3" marL="1828800" marR="0" rtl="0" algn="l">
              <a:lnSpc>
                <a:spcPct val="150000"/>
              </a:lnSpc>
              <a:spcBef>
                <a:spcPts val="0"/>
              </a:spcBef>
              <a:spcAft>
                <a:spcPts val="0"/>
              </a:spcAft>
              <a:buClr>
                <a:srgbClr val="204B92"/>
              </a:buClr>
              <a:buSzPts val="1100"/>
              <a:buChar char="•"/>
              <a:defRPr i="0" u="none" cap="none" strike="noStrike">
                <a:solidFill>
                  <a:srgbClr val="434343"/>
                </a:solidFill>
              </a:defRPr>
            </a:lvl4pPr>
            <a:lvl5pPr indent="-298450" lvl="4" marL="2286000" marR="0" rtl="0" algn="l">
              <a:lnSpc>
                <a:spcPct val="150000"/>
              </a:lnSpc>
              <a:spcBef>
                <a:spcPts val="0"/>
              </a:spcBef>
              <a:spcAft>
                <a:spcPts val="0"/>
              </a:spcAft>
              <a:buClr>
                <a:srgbClr val="204B92"/>
              </a:buClr>
              <a:buSzPts val="1100"/>
              <a:buChar char="•"/>
              <a:defRPr i="0" u="none" cap="none" strike="noStrike">
                <a:solidFill>
                  <a:srgbClr val="434343"/>
                </a:solidFill>
              </a:defRPr>
            </a:lvl5pPr>
            <a:lvl6pPr indent="-298450" lvl="5" marL="2743200" marR="0" rtl="0" algn="l">
              <a:lnSpc>
                <a:spcPct val="90000"/>
              </a:lnSpc>
              <a:spcBef>
                <a:spcPts val="400"/>
              </a:spcBef>
              <a:spcAft>
                <a:spcPts val="0"/>
              </a:spcAft>
              <a:buClr>
                <a:schemeClr val="dk1"/>
              </a:buClr>
              <a:buSzPts val="1100"/>
              <a:buChar char="•"/>
              <a:defRPr i="0" u="none" cap="none" strike="noStrike">
                <a:solidFill>
                  <a:schemeClr val="dk1"/>
                </a:solidFill>
              </a:defRPr>
            </a:lvl6pPr>
            <a:lvl7pPr indent="-298450" lvl="6" marL="3200400" marR="0" rtl="0" algn="l">
              <a:lnSpc>
                <a:spcPct val="90000"/>
              </a:lnSpc>
              <a:spcBef>
                <a:spcPts val="400"/>
              </a:spcBef>
              <a:spcAft>
                <a:spcPts val="0"/>
              </a:spcAft>
              <a:buClr>
                <a:schemeClr val="dk1"/>
              </a:buClr>
              <a:buSzPts val="1100"/>
              <a:buChar char="•"/>
              <a:defRPr i="0" u="none" cap="none" strike="noStrike">
                <a:solidFill>
                  <a:schemeClr val="dk1"/>
                </a:solidFill>
              </a:defRPr>
            </a:lvl7pPr>
            <a:lvl8pPr indent="-298450" lvl="7" marL="3657600" marR="0" rtl="0" algn="l">
              <a:lnSpc>
                <a:spcPct val="90000"/>
              </a:lnSpc>
              <a:spcBef>
                <a:spcPts val="400"/>
              </a:spcBef>
              <a:spcAft>
                <a:spcPts val="0"/>
              </a:spcAft>
              <a:buClr>
                <a:schemeClr val="dk1"/>
              </a:buClr>
              <a:buSzPts val="1100"/>
              <a:buChar char="•"/>
              <a:defRPr i="0" u="none" cap="none" strike="noStrike">
                <a:solidFill>
                  <a:schemeClr val="dk1"/>
                </a:solidFill>
              </a:defRPr>
            </a:lvl8pPr>
            <a:lvl9pPr indent="-298450" lvl="8" marL="4114800" marR="0" rtl="0" algn="l">
              <a:lnSpc>
                <a:spcPct val="90000"/>
              </a:lnSpc>
              <a:spcBef>
                <a:spcPts val="400"/>
              </a:spcBef>
              <a:spcAft>
                <a:spcPts val="0"/>
              </a:spcAft>
              <a:buClr>
                <a:schemeClr val="dk1"/>
              </a:buClr>
              <a:buSzPts val="1100"/>
              <a:buChar char="•"/>
              <a:defRPr i="0" u="none" cap="none" strike="noStrike">
                <a:solidFill>
                  <a:schemeClr val="dk1"/>
                </a:solidFill>
              </a:defRPr>
            </a:lvl9pPr>
          </a:lstStyle>
          <a:p/>
        </p:txBody>
      </p:sp>
      <p:pic>
        <p:nvPicPr>
          <p:cNvPr descr="2.jpg" id="46" name="Google Shape;46;p9"/>
          <p:cNvPicPr preferRelativeResize="0"/>
          <p:nvPr/>
        </p:nvPicPr>
        <p:blipFill rotWithShape="1">
          <a:blip r:embed="rId2">
            <a:alphaModFix/>
          </a:blip>
          <a:srcRect b="0" l="0" r="0" t="0"/>
          <a:stretch/>
        </p:blipFill>
        <p:spPr>
          <a:xfrm>
            <a:off x="4914900" y="800100"/>
            <a:ext cx="4229100" cy="42291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Customer Meeting">
  <p:cSld name="Basic+bullets_3_1">
    <p:spTree>
      <p:nvGrpSpPr>
        <p:cNvPr id="47" name="Shape 47"/>
        <p:cNvGrpSpPr/>
        <p:nvPr/>
      </p:nvGrpSpPr>
      <p:grpSpPr>
        <a:xfrm>
          <a:off x="0" y="0"/>
          <a:ext cx="0" cy="0"/>
          <a:chOff x="0" y="0"/>
          <a:chExt cx="0" cy="0"/>
        </a:xfrm>
      </p:grpSpPr>
      <p:sp>
        <p:nvSpPr>
          <p:cNvPr id="48" name="Google Shape;48;p10"/>
          <p:cNvSpPr txBox="1"/>
          <p:nvPr>
            <p:ph type="title"/>
          </p:nvPr>
        </p:nvSpPr>
        <p:spPr>
          <a:xfrm>
            <a:off x="287390" y="95321"/>
            <a:ext cx="8578500" cy="643800"/>
          </a:xfrm>
          <a:prstGeom prst="rect">
            <a:avLst/>
          </a:prstGeom>
          <a:noFill/>
          <a:ln>
            <a:noFill/>
          </a:ln>
        </p:spPr>
        <p:txBody>
          <a:bodyPr anchorCtr="0" anchor="ctr" bIns="68575" lIns="68575" spcFirstLastPara="1" rIns="68575" wrap="square" tIns="68575">
            <a:noAutofit/>
          </a:bodyPr>
          <a:lstStyle>
            <a:lvl1pPr lvl="0" marR="0" rtl="0" algn="l">
              <a:lnSpc>
                <a:spcPct val="90000"/>
              </a:lnSpc>
              <a:spcBef>
                <a:spcPts val="0"/>
              </a:spcBef>
              <a:spcAft>
                <a:spcPts val="0"/>
              </a:spcAft>
              <a:buClr>
                <a:schemeClr val="dk1"/>
              </a:buClr>
              <a:buSzPts val="1800"/>
              <a:buFont typeface="Roboto Condensed"/>
              <a:buNone/>
              <a:defRPr b="0" i="0" u="none" cap="none" strike="noStrike">
                <a:solidFill>
                  <a:schemeClr val="dk1"/>
                </a:solidFill>
                <a:latin typeface="Roboto Condensed"/>
                <a:ea typeface="Roboto Condensed"/>
                <a:cs typeface="Roboto Condensed"/>
                <a:sym typeface="Roboto Condensed"/>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49" name="Google Shape;49;p10"/>
          <p:cNvSpPr txBox="1"/>
          <p:nvPr>
            <p:ph idx="12" type="sldNum"/>
          </p:nvPr>
        </p:nvSpPr>
        <p:spPr>
          <a:xfrm>
            <a:off x="680847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Open Sans"/>
                <a:ea typeface="Open Sans"/>
                <a:cs typeface="Open Sans"/>
                <a:sym typeface="Open Sans"/>
              </a:defRPr>
            </a:lvl1pPr>
            <a:lvl2pPr indent="0" lvl="1" marL="0" marR="0" rtl="0" algn="r">
              <a:spcBef>
                <a:spcPts val="0"/>
              </a:spcBef>
              <a:buNone/>
              <a:defRPr b="0" i="0" sz="900" u="none" cap="none" strike="noStrike">
                <a:solidFill>
                  <a:srgbClr val="888888"/>
                </a:solidFill>
                <a:latin typeface="Open Sans"/>
                <a:ea typeface="Open Sans"/>
                <a:cs typeface="Open Sans"/>
                <a:sym typeface="Open Sans"/>
              </a:defRPr>
            </a:lvl2pPr>
            <a:lvl3pPr indent="0" lvl="2" marL="0" marR="0" rtl="0" algn="r">
              <a:spcBef>
                <a:spcPts val="0"/>
              </a:spcBef>
              <a:buNone/>
              <a:defRPr b="0" i="0" sz="900" u="none" cap="none" strike="noStrike">
                <a:solidFill>
                  <a:srgbClr val="888888"/>
                </a:solidFill>
                <a:latin typeface="Open Sans"/>
                <a:ea typeface="Open Sans"/>
                <a:cs typeface="Open Sans"/>
                <a:sym typeface="Open Sans"/>
              </a:defRPr>
            </a:lvl3pPr>
            <a:lvl4pPr indent="0" lvl="3" marL="0" marR="0" rtl="0" algn="r">
              <a:spcBef>
                <a:spcPts val="0"/>
              </a:spcBef>
              <a:buNone/>
              <a:defRPr b="0" i="0" sz="900" u="none" cap="none" strike="noStrike">
                <a:solidFill>
                  <a:srgbClr val="888888"/>
                </a:solidFill>
                <a:latin typeface="Open Sans"/>
                <a:ea typeface="Open Sans"/>
                <a:cs typeface="Open Sans"/>
                <a:sym typeface="Open Sans"/>
              </a:defRPr>
            </a:lvl4pPr>
            <a:lvl5pPr indent="0" lvl="4" marL="0" marR="0" rtl="0" algn="r">
              <a:spcBef>
                <a:spcPts val="0"/>
              </a:spcBef>
              <a:buNone/>
              <a:defRPr b="0" i="0" sz="900" u="none" cap="none" strike="noStrike">
                <a:solidFill>
                  <a:srgbClr val="888888"/>
                </a:solidFill>
                <a:latin typeface="Open Sans"/>
                <a:ea typeface="Open Sans"/>
                <a:cs typeface="Open Sans"/>
                <a:sym typeface="Open Sans"/>
              </a:defRPr>
            </a:lvl5pPr>
            <a:lvl6pPr indent="0" lvl="5" marL="0" marR="0" rtl="0" algn="r">
              <a:spcBef>
                <a:spcPts val="0"/>
              </a:spcBef>
              <a:buNone/>
              <a:defRPr b="0" i="0" sz="900" u="none" cap="none" strike="noStrike">
                <a:solidFill>
                  <a:srgbClr val="888888"/>
                </a:solidFill>
                <a:latin typeface="Open Sans"/>
                <a:ea typeface="Open Sans"/>
                <a:cs typeface="Open Sans"/>
                <a:sym typeface="Open Sans"/>
              </a:defRPr>
            </a:lvl6pPr>
            <a:lvl7pPr indent="0" lvl="6" marL="0" marR="0" rtl="0" algn="r">
              <a:spcBef>
                <a:spcPts val="0"/>
              </a:spcBef>
              <a:buNone/>
              <a:defRPr b="0" i="0" sz="900" u="none" cap="none" strike="noStrike">
                <a:solidFill>
                  <a:srgbClr val="888888"/>
                </a:solidFill>
                <a:latin typeface="Open Sans"/>
                <a:ea typeface="Open Sans"/>
                <a:cs typeface="Open Sans"/>
                <a:sym typeface="Open Sans"/>
              </a:defRPr>
            </a:lvl7pPr>
            <a:lvl8pPr indent="0" lvl="7" marL="0" marR="0" rtl="0" algn="r">
              <a:spcBef>
                <a:spcPts val="0"/>
              </a:spcBef>
              <a:buNone/>
              <a:defRPr b="0" i="0" sz="900" u="none" cap="none" strike="noStrike">
                <a:solidFill>
                  <a:srgbClr val="888888"/>
                </a:solidFill>
                <a:latin typeface="Open Sans"/>
                <a:ea typeface="Open Sans"/>
                <a:cs typeface="Open Sans"/>
                <a:sym typeface="Open Sans"/>
              </a:defRPr>
            </a:lvl8pPr>
            <a:lvl9pPr indent="0" lvl="8" marL="0" marR="0" rtl="0" algn="r">
              <a:spcBef>
                <a:spcPts val="0"/>
              </a:spcBef>
              <a:buNone/>
              <a:defRPr b="0" i="0" sz="9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bullets 1">
  <p:cSld name="Basic+bullets_2">
    <p:spTree>
      <p:nvGrpSpPr>
        <p:cNvPr id="50" name="Shape 50"/>
        <p:cNvGrpSpPr/>
        <p:nvPr/>
      </p:nvGrpSpPr>
      <p:grpSpPr>
        <a:xfrm>
          <a:off x="0" y="0"/>
          <a:ext cx="0" cy="0"/>
          <a:chOff x="0" y="0"/>
          <a:chExt cx="0" cy="0"/>
        </a:xfrm>
      </p:grpSpPr>
      <p:sp>
        <p:nvSpPr>
          <p:cNvPr id="51" name="Google Shape;51;p11"/>
          <p:cNvSpPr txBox="1"/>
          <p:nvPr>
            <p:ph type="title"/>
          </p:nvPr>
        </p:nvSpPr>
        <p:spPr>
          <a:xfrm>
            <a:off x="287390" y="95321"/>
            <a:ext cx="8578500" cy="643800"/>
          </a:xfrm>
          <a:prstGeom prst="rect">
            <a:avLst/>
          </a:prstGeom>
          <a:noFill/>
          <a:ln>
            <a:noFill/>
          </a:ln>
        </p:spPr>
        <p:txBody>
          <a:bodyPr anchorCtr="0" anchor="ctr" bIns="68575" lIns="68575" spcFirstLastPara="1" rIns="68575" wrap="square" tIns="68575">
            <a:noAutofit/>
          </a:bodyPr>
          <a:lstStyle>
            <a:lvl1pPr lvl="0" marR="0" rtl="0" algn="ctr">
              <a:lnSpc>
                <a:spcPct val="90000"/>
              </a:lnSpc>
              <a:spcBef>
                <a:spcPts val="0"/>
              </a:spcBef>
              <a:spcAft>
                <a:spcPts val="0"/>
              </a:spcAft>
              <a:buClr>
                <a:schemeClr val="dk1"/>
              </a:buClr>
              <a:buSzPts val="1800"/>
              <a:buFont typeface="Roboto Condensed"/>
              <a:buNone/>
              <a:defRPr b="0" i="0" u="none" cap="none" strike="noStrike">
                <a:solidFill>
                  <a:schemeClr val="dk1"/>
                </a:solidFill>
                <a:latin typeface="Roboto Condensed"/>
                <a:ea typeface="Roboto Condensed"/>
                <a:cs typeface="Roboto Condensed"/>
                <a:sym typeface="Roboto Condensed"/>
              </a:defRPr>
            </a:lvl1pPr>
            <a:lvl2pPr lvl="1" rtl="0" algn="ctr">
              <a:spcBef>
                <a:spcPts val="0"/>
              </a:spcBef>
              <a:spcAft>
                <a:spcPts val="0"/>
              </a:spcAft>
              <a:buSzPts val="1800"/>
              <a:buNone/>
              <a:defRPr/>
            </a:lvl2pPr>
            <a:lvl3pPr lvl="2" rtl="0" algn="ctr">
              <a:spcBef>
                <a:spcPts val="0"/>
              </a:spcBef>
              <a:spcAft>
                <a:spcPts val="0"/>
              </a:spcAft>
              <a:buSzPts val="1800"/>
              <a:buNone/>
              <a:defRPr/>
            </a:lvl3pPr>
            <a:lvl4pPr lvl="3" rtl="0" algn="ctr">
              <a:spcBef>
                <a:spcPts val="0"/>
              </a:spcBef>
              <a:spcAft>
                <a:spcPts val="0"/>
              </a:spcAft>
              <a:buSzPts val="1800"/>
              <a:buNone/>
              <a:defRPr/>
            </a:lvl4pPr>
            <a:lvl5pPr lvl="4" rtl="0" algn="ctr">
              <a:spcBef>
                <a:spcPts val="0"/>
              </a:spcBef>
              <a:spcAft>
                <a:spcPts val="0"/>
              </a:spcAft>
              <a:buSzPts val="1800"/>
              <a:buNone/>
              <a:defRPr/>
            </a:lvl5pPr>
            <a:lvl6pPr lvl="5" rtl="0" algn="ctr">
              <a:spcBef>
                <a:spcPts val="0"/>
              </a:spcBef>
              <a:spcAft>
                <a:spcPts val="0"/>
              </a:spcAft>
              <a:buSzPts val="1800"/>
              <a:buNone/>
              <a:defRPr/>
            </a:lvl6pPr>
            <a:lvl7pPr lvl="6" rtl="0" algn="ctr">
              <a:spcBef>
                <a:spcPts val="0"/>
              </a:spcBef>
              <a:spcAft>
                <a:spcPts val="0"/>
              </a:spcAft>
              <a:buSzPts val="1800"/>
              <a:buNone/>
              <a:defRPr/>
            </a:lvl7pPr>
            <a:lvl8pPr lvl="7" rtl="0" algn="ctr">
              <a:spcBef>
                <a:spcPts val="0"/>
              </a:spcBef>
              <a:spcAft>
                <a:spcPts val="0"/>
              </a:spcAft>
              <a:buSzPts val="1800"/>
              <a:buNone/>
              <a:defRPr/>
            </a:lvl8pPr>
            <a:lvl9pPr lvl="8" rtl="0" algn="ctr">
              <a:spcBef>
                <a:spcPts val="0"/>
              </a:spcBef>
              <a:spcAft>
                <a:spcPts val="0"/>
              </a:spcAft>
              <a:buSzPts val="1800"/>
              <a:buNone/>
              <a:defRPr/>
            </a:lvl9pPr>
          </a:lstStyle>
          <a:p/>
        </p:txBody>
      </p:sp>
      <p:sp>
        <p:nvSpPr>
          <p:cNvPr id="52" name="Google Shape;52;p11"/>
          <p:cNvSpPr txBox="1"/>
          <p:nvPr>
            <p:ph idx="12" type="sldNum"/>
          </p:nvPr>
        </p:nvSpPr>
        <p:spPr>
          <a:xfrm>
            <a:off x="680847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Open Sans"/>
                <a:ea typeface="Open Sans"/>
                <a:cs typeface="Open Sans"/>
                <a:sym typeface="Open Sans"/>
              </a:defRPr>
            </a:lvl1pPr>
            <a:lvl2pPr indent="0" lvl="1" marL="0" marR="0" rtl="0" algn="r">
              <a:spcBef>
                <a:spcPts val="0"/>
              </a:spcBef>
              <a:buNone/>
              <a:defRPr b="0" i="0" sz="900" u="none" cap="none" strike="noStrike">
                <a:solidFill>
                  <a:srgbClr val="888888"/>
                </a:solidFill>
                <a:latin typeface="Open Sans"/>
                <a:ea typeface="Open Sans"/>
                <a:cs typeface="Open Sans"/>
                <a:sym typeface="Open Sans"/>
              </a:defRPr>
            </a:lvl2pPr>
            <a:lvl3pPr indent="0" lvl="2" marL="0" marR="0" rtl="0" algn="r">
              <a:spcBef>
                <a:spcPts val="0"/>
              </a:spcBef>
              <a:buNone/>
              <a:defRPr b="0" i="0" sz="900" u="none" cap="none" strike="noStrike">
                <a:solidFill>
                  <a:srgbClr val="888888"/>
                </a:solidFill>
                <a:latin typeface="Open Sans"/>
                <a:ea typeface="Open Sans"/>
                <a:cs typeface="Open Sans"/>
                <a:sym typeface="Open Sans"/>
              </a:defRPr>
            </a:lvl3pPr>
            <a:lvl4pPr indent="0" lvl="3" marL="0" marR="0" rtl="0" algn="r">
              <a:spcBef>
                <a:spcPts val="0"/>
              </a:spcBef>
              <a:buNone/>
              <a:defRPr b="0" i="0" sz="900" u="none" cap="none" strike="noStrike">
                <a:solidFill>
                  <a:srgbClr val="888888"/>
                </a:solidFill>
                <a:latin typeface="Open Sans"/>
                <a:ea typeface="Open Sans"/>
                <a:cs typeface="Open Sans"/>
                <a:sym typeface="Open Sans"/>
              </a:defRPr>
            </a:lvl4pPr>
            <a:lvl5pPr indent="0" lvl="4" marL="0" marR="0" rtl="0" algn="r">
              <a:spcBef>
                <a:spcPts val="0"/>
              </a:spcBef>
              <a:buNone/>
              <a:defRPr b="0" i="0" sz="900" u="none" cap="none" strike="noStrike">
                <a:solidFill>
                  <a:srgbClr val="888888"/>
                </a:solidFill>
                <a:latin typeface="Open Sans"/>
                <a:ea typeface="Open Sans"/>
                <a:cs typeface="Open Sans"/>
                <a:sym typeface="Open Sans"/>
              </a:defRPr>
            </a:lvl5pPr>
            <a:lvl6pPr indent="0" lvl="5" marL="0" marR="0" rtl="0" algn="r">
              <a:spcBef>
                <a:spcPts val="0"/>
              </a:spcBef>
              <a:buNone/>
              <a:defRPr b="0" i="0" sz="900" u="none" cap="none" strike="noStrike">
                <a:solidFill>
                  <a:srgbClr val="888888"/>
                </a:solidFill>
                <a:latin typeface="Open Sans"/>
                <a:ea typeface="Open Sans"/>
                <a:cs typeface="Open Sans"/>
                <a:sym typeface="Open Sans"/>
              </a:defRPr>
            </a:lvl6pPr>
            <a:lvl7pPr indent="0" lvl="6" marL="0" marR="0" rtl="0" algn="r">
              <a:spcBef>
                <a:spcPts val="0"/>
              </a:spcBef>
              <a:buNone/>
              <a:defRPr b="0" i="0" sz="900" u="none" cap="none" strike="noStrike">
                <a:solidFill>
                  <a:srgbClr val="888888"/>
                </a:solidFill>
                <a:latin typeface="Open Sans"/>
                <a:ea typeface="Open Sans"/>
                <a:cs typeface="Open Sans"/>
                <a:sym typeface="Open Sans"/>
              </a:defRPr>
            </a:lvl7pPr>
            <a:lvl8pPr indent="0" lvl="7" marL="0" marR="0" rtl="0" algn="r">
              <a:spcBef>
                <a:spcPts val="0"/>
              </a:spcBef>
              <a:buNone/>
              <a:defRPr b="0" i="0" sz="900" u="none" cap="none" strike="noStrike">
                <a:solidFill>
                  <a:srgbClr val="888888"/>
                </a:solidFill>
                <a:latin typeface="Open Sans"/>
                <a:ea typeface="Open Sans"/>
                <a:cs typeface="Open Sans"/>
                <a:sym typeface="Open Sans"/>
              </a:defRPr>
            </a:lvl8pPr>
            <a:lvl9pPr indent="0" lvl="8" marL="0" marR="0" rtl="0" algn="r">
              <a:spcBef>
                <a:spcPts val="0"/>
              </a:spcBef>
              <a:buNone/>
              <a:defRPr b="0" i="0" sz="9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1"/>
          <p:cNvSpPr txBox="1"/>
          <p:nvPr>
            <p:ph idx="1" type="body"/>
          </p:nvPr>
        </p:nvSpPr>
        <p:spPr>
          <a:xfrm>
            <a:off x="2190956" y="794211"/>
            <a:ext cx="6674100" cy="3522000"/>
          </a:xfrm>
          <a:prstGeom prst="rect">
            <a:avLst/>
          </a:prstGeom>
          <a:noFill/>
          <a:ln>
            <a:noFill/>
          </a:ln>
        </p:spPr>
        <p:txBody>
          <a:bodyPr anchorCtr="0" anchor="t" bIns="68575" lIns="68575" spcFirstLastPara="1" rIns="68575" wrap="square" tIns="68575">
            <a:noAutofit/>
          </a:bodyPr>
          <a:lstStyle>
            <a:lvl1pPr indent="-298450" lvl="0" marL="457200" marR="0" rtl="0" algn="l">
              <a:lnSpc>
                <a:spcPct val="150000"/>
              </a:lnSpc>
              <a:spcBef>
                <a:spcPts val="0"/>
              </a:spcBef>
              <a:spcAft>
                <a:spcPts val="0"/>
              </a:spcAft>
              <a:buClr>
                <a:srgbClr val="000000"/>
              </a:buClr>
              <a:buSzPts val="1100"/>
              <a:buChar char="•"/>
              <a:defRPr i="0" u="none" cap="none" strike="noStrike">
                <a:solidFill>
                  <a:srgbClr val="000000"/>
                </a:solidFill>
              </a:defRPr>
            </a:lvl1pPr>
            <a:lvl2pPr indent="-298450" lvl="1" marL="914400" marR="0" rtl="0" algn="l">
              <a:lnSpc>
                <a:spcPct val="150000"/>
              </a:lnSpc>
              <a:spcBef>
                <a:spcPts val="0"/>
              </a:spcBef>
              <a:spcAft>
                <a:spcPts val="0"/>
              </a:spcAft>
              <a:buClr>
                <a:srgbClr val="000000"/>
              </a:buClr>
              <a:buSzPts val="1100"/>
              <a:buChar char="•"/>
              <a:defRPr i="0" u="none" cap="none" strike="noStrike">
                <a:solidFill>
                  <a:srgbClr val="000000"/>
                </a:solidFill>
              </a:defRPr>
            </a:lvl2pPr>
            <a:lvl3pPr indent="-298450" lvl="2" marL="1371600" marR="0" rtl="0" algn="l">
              <a:lnSpc>
                <a:spcPct val="150000"/>
              </a:lnSpc>
              <a:spcBef>
                <a:spcPts val="0"/>
              </a:spcBef>
              <a:spcAft>
                <a:spcPts val="0"/>
              </a:spcAft>
              <a:buClr>
                <a:srgbClr val="000000"/>
              </a:buClr>
              <a:buSzPts val="1100"/>
              <a:buChar char="•"/>
              <a:defRPr i="0" u="none" cap="none" strike="noStrike">
                <a:solidFill>
                  <a:srgbClr val="000000"/>
                </a:solidFill>
              </a:defRPr>
            </a:lvl3pPr>
            <a:lvl4pPr indent="-298450" lvl="3" marL="1828800" marR="0" rtl="0" algn="l">
              <a:lnSpc>
                <a:spcPct val="150000"/>
              </a:lnSpc>
              <a:spcBef>
                <a:spcPts val="0"/>
              </a:spcBef>
              <a:spcAft>
                <a:spcPts val="0"/>
              </a:spcAft>
              <a:buClr>
                <a:srgbClr val="000000"/>
              </a:buClr>
              <a:buSzPts val="1100"/>
              <a:buChar char="•"/>
              <a:defRPr i="0" u="none" cap="none" strike="noStrike">
                <a:solidFill>
                  <a:srgbClr val="000000"/>
                </a:solidFill>
              </a:defRPr>
            </a:lvl4pPr>
            <a:lvl5pPr indent="-298450" lvl="4" marL="2286000" marR="0" rtl="0" algn="l">
              <a:lnSpc>
                <a:spcPct val="150000"/>
              </a:lnSpc>
              <a:spcBef>
                <a:spcPts val="0"/>
              </a:spcBef>
              <a:spcAft>
                <a:spcPts val="0"/>
              </a:spcAft>
              <a:buClr>
                <a:srgbClr val="000000"/>
              </a:buClr>
              <a:buSzPts val="1100"/>
              <a:buChar char="•"/>
              <a:defRPr i="0" u="none" cap="none" strike="noStrike">
                <a:solidFill>
                  <a:srgbClr val="000000"/>
                </a:solidFill>
              </a:defRPr>
            </a:lvl5pPr>
            <a:lvl6pPr indent="-298450" lvl="5" marL="2743200" marR="0" rtl="0" algn="l">
              <a:lnSpc>
                <a:spcPct val="90000"/>
              </a:lnSpc>
              <a:spcBef>
                <a:spcPts val="400"/>
              </a:spcBef>
              <a:spcAft>
                <a:spcPts val="0"/>
              </a:spcAft>
              <a:buClr>
                <a:srgbClr val="000000"/>
              </a:buClr>
              <a:buSzPts val="1100"/>
              <a:buChar char="•"/>
              <a:defRPr i="0" u="none" cap="none" strike="noStrike">
                <a:solidFill>
                  <a:srgbClr val="000000"/>
                </a:solidFill>
              </a:defRPr>
            </a:lvl6pPr>
            <a:lvl7pPr indent="-298450" lvl="6" marL="3200400" marR="0" rtl="0" algn="l">
              <a:lnSpc>
                <a:spcPct val="90000"/>
              </a:lnSpc>
              <a:spcBef>
                <a:spcPts val="400"/>
              </a:spcBef>
              <a:spcAft>
                <a:spcPts val="0"/>
              </a:spcAft>
              <a:buClr>
                <a:srgbClr val="000000"/>
              </a:buClr>
              <a:buSzPts val="1100"/>
              <a:buChar char="•"/>
              <a:defRPr i="0" u="none" cap="none" strike="noStrike">
                <a:solidFill>
                  <a:srgbClr val="000000"/>
                </a:solidFill>
              </a:defRPr>
            </a:lvl7pPr>
            <a:lvl8pPr indent="-298450" lvl="7" marL="3657600" marR="0" rtl="0" algn="l">
              <a:lnSpc>
                <a:spcPct val="90000"/>
              </a:lnSpc>
              <a:spcBef>
                <a:spcPts val="400"/>
              </a:spcBef>
              <a:spcAft>
                <a:spcPts val="0"/>
              </a:spcAft>
              <a:buClr>
                <a:srgbClr val="000000"/>
              </a:buClr>
              <a:buSzPts val="1100"/>
              <a:buChar char="•"/>
              <a:defRPr i="0" u="none" cap="none" strike="noStrike">
                <a:solidFill>
                  <a:srgbClr val="000000"/>
                </a:solidFill>
              </a:defRPr>
            </a:lvl8pPr>
            <a:lvl9pPr indent="-298450" lvl="8" marL="4114800" marR="0" rtl="0" algn="l">
              <a:lnSpc>
                <a:spcPct val="90000"/>
              </a:lnSpc>
              <a:spcBef>
                <a:spcPts val="400"/>
              </a:spcBef>
              <a:spcAft>
                <a:spcPts val="0"/>
              </a:spcAft>
              <a:buClr>
                <a:srgbClr val="000000"/>
              </a:buClr>
              <a:buSzPts val="1100"/>
              <a:buChar char="•"/>
              <a:defRPr i="0" u="none" cap="none" strike="noStrike">
                <a:solidFill>
                  <a:srgbClr val="000000"/>
                </a:solidFill>
              </a:defRPr>
            </a:lvl9pPr>
          </a:lstStyle>
          <a:p/>
        </p:txBody>
      </p:sp>
      <p:cxnSp>
        <p:nvCxnSpPr>
          <p:cNvPr id="54" name="Google Shape;54;p11"/>
          <p:cNvCxnSpPr/>
          <p:nvPr/>
        </p:nvCxnSpPr>
        <p:spPr>
          <a:xfrm>
            <a:off x="1794038" y="778894"/>
            <a:ext cx="0" cy="3654300"/>
          </a:xfrm>
          <a:prstGeom prst="straightConnector1">
            <a:avLst/>
          </a:prstGeom>
          <a:noFill/>
          <a:ln cap="flat" cmpd="sng" w="9525">
            <a:solidFill>
              <a:srgbClr val="D9D9D9"/>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0" Type="http://schemas.openxmlformats.org/officeDocument/2006/relationships/slideLayout" Target="../slideLayouts/slideLayout12.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15" Type="http://schemas.openxmlformats.org/officeDocument/2006/relationships/slideLayout" Target="../slideLayouts/slideLayout17.xml"/><Relationship Id="rId14" Type="http://schemas.openxmlformats.org/officeDocument/2006/relationships/slideLayout" Target="../slideLayouts/slideLayout16.xml"/><Relationship Id="rId17" Type="http://schemas.openxmlformats.org/officeDocument/2006/relationships/theme" Target="../theme/theme3.xml"/><Relationship Id="rId16" Type="http://schemas.openxmlformats.org/officeDocument/2006/relationships/slideLayout" Target="../slideLayouts/slideLayout18.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893753" y="0"/>
            <a:ext cx="8250245" cy="5143500"/>
          </a:xfrm>
          <a:prstGeom prst="rect">
            <a:avLst/>
          </a:prstGeom>
          <a:noFill/>
          <a:ln>
            <a:noFill/>
          </a:ln>
        </p:spPr>
      </p:pic>
      <p:sp>
        <p:nvSpPr>
          <p:cNvPr id="7" name="Google Shape;7;p1"/>
          <p:cNvSpPr txBox="1"/>
          <p:nvPr>
            <p:ph type="title"/>
          </p:nvPr>
        </p:nvSpPr>
        <p:spPr>
          <a:xfrm>
            <a:off x="298525" y="2028431"/>
            <a:ext cx="3098400" cy="778200"/>
          </a:xfrm>
          <a:prstGeom prst="rect">
            <a:avLst/>
          </a:prstGeom>
          <a:noFill/>
          <a:ln>
            <a:noFill/>
          </a:ln>
        </p:spPr>
        <p:txBody>
          <a:bodyPr anchorCtr="0" anchor="t" bIns="68575" lIns="68575" spcFirstLastPara="1" rIns="68575" wrap="square" tIns="68575">
            <a:noAutofit/>
          </a:bodyPr>
          <a:lstStyle>
            <a:lvl1pPr lvl="0" marR="0" rtl="0" algn="l">
              <a:lnSpc>
                <a:spcPct val="90000"/>
              </a:lnSpc>
              <a:spcBef>
                <a:spcPts val="0"/>
              </a:spcBef>
              <a:spcAft>
                <a:spcPts val="0"/>
              </a:spcAft>
              <a:buClr>
                <a:srgbClr val="434343"/>
              </a:buClr>
              <a:buSzPts val="2400"/>
              <a:buFont typeface="Roboto Condensed"/>
              <a:buNone/>
              <a:defRPr b="1" i="0" sz="2400" u="none" cap="none" strike="noStrike">
                <a:solidFill>
                  <a:srgbClr val="434343"/>
                </a:solidFill>
                <a:latin typeface="Roboto Condensed"/>
                <a:ea typeface="Roboto Condensed"/>
                <a:cs typeface="Roboto Condensed"/>
                <a:sym typeface="Roboto Condensed"/>
              </a:defRPr>
            </a:lvl1pPr>
            <a:lvl2pPr lvl="1" rtl="0">
              <a:spcBef>
                <a:spcPts val="0"/>
              </a:spcBef>
              <a:spcAft>
                <a:spcPts val="0"/>
              </a:spcAft>
              <a:buSzPts val="2400"/>
              <a:buFont typeface="Roboto Condensed"/>
              <a:buNone/>
              <a:defRPr sz="2400">
                <a:latin typeface="Roboto Condensed"/>
                <a:ea typeface="Roboto Condensed"/>
                <a:cs typeface="Roboto Condensed"/>
                <a:sym typeface="Roboto Condensed"/>
              </a:defRPr>
            </a:lvl2pPr>
            <a:lvl3pPr lvl="2" rtl="0">
              <a:spcBef>
                <a:spcPts val="0"/>
              </a:spcBef>
              <a:spcAft>
                <a:spcPts val="0"/>
              </a:spcAft>
              <a:buSzPts val="2400"/>
              <a:buFont typeface="Roboto Condensed"/>
              <a:buNone/>
              <a:defRPr sz="2400">
                <a:latin typeface="Roboto Condensed"/>
                <a:ea typeface="Roboto Condensed"/>
                <a:cs typeface="Roboto Condensed"/>
                <a:sym typeface="Roboto Condensed"/>
              </a:defRPr>
            </a:lvl3pPr>
            <a:lvl4pPr lvl="3" rtl="0">
              <a:spcBef>
                <a:spcPts val="0"/>
              </a:spcBef>
              <a:spcAft>
                <a:spcPts val="0"/>
              </a:spcAft>
              <a:buSzPts val="2400"/>
              <a:buFont typeface="Roboto Condensed"/>
              <a:buNone/>
              <a:defRPr sz="2400">
                <a:latin typeface="Roboto Condensed"/>
                <a:ea typeface="Roboto Condensed"/>
                <a:cs typeface="Roboto Condensed"/>
                <a:sym typeface="Roboto Condensed"/>
              </a:defRPr>
            </a:lvl4pPr>
            <a:lvl5pPr lvl="4" rtl="0">
              <a:spcBef>
                <a:spcPts val="0"/>
              </a:spcBef>
              <a:spcAft>
                <a:spcPts val="0"/>
              </a:spcAft>
              <a:buSzPts val="2400"/>
              <a:buFont typeface="Roboto Condensed"/>
              <a:buNone/>
              <a:defRPr sz="2400">
                <a:latin typeface="Roboto Condensed"/>
                <a:ea typeface="Roboto Condensed"/>
                <a:cs typeface="Roboto Condensed"/>
                <a:sym typeface="Roboto Condensed"/>
              </a:defRPr>
            </a:lvl5pPr>
            <a:lvl6pPr lvl="5" rtl="0">
              <a:spcBef>
                <a:spcPts val="0"/>
              </a:spcBef>
              <a:spcAft>
                <a:spcPts val="0"/>
              </a:spcAft>
              <a:buSzPts val="2400"/>
              <a:buFont typeface="Roboto Condensed"/>
              <a:buNone/>
              <a:defRPr sz="2400">
                <a:latin typeface="Roboto Condensed"/>
                <a:ea typeface="Roboto Condensed"/>
                <a:cs typeface="Roboto Condensed"/>
                <a:sym typeface="Roboto Condensed"/>
              </a:defRPr>
            </a:lvl6pPr>
            <a:lvl7pPr lvl="6" rtl="0">
              <a:spcBef>
                <a:spcPts val="0"/>
              </a:spcBef>
              <a:spcAft>
                <a:spcPts val="0"/>
              </a:spcAft>
              <a:buSzPts val="2400"/>
              <a:buFont typeface="Roboto Condensed"/>
              <a:buNone/>
              <a:defRPr sz="2400">
                <a:latin typeface="Roboto Condensed"/>
                <a:ea typeface="Roboto Condensed"/>
                <a:cs typeface="Roboto Condensed"/>
                <a:sym typeface="Roboto Condensed"/>
              </a:defRPr>
            </a:lvl7pPr>
            <a:lvl8pPr lvl="7" rtl="0">
              <a:spcBef>
                <a:spcPts val="0"/>
              </a:spcBef>
              <a:spcAft>
                <a:spcPts val="0"/>
              </a:spcAft>
              <a:buSzPts val="2400"/>
              <a:buFont typeface="Roboto Condensed"/>
              <a:buNone/>
              <a:defRPr sz="2400">
                <a:latin typeface="Roboto Condensed"/>
                <a:ea typeface="Roboto Condensed"/>
                <a:cs typeface="Roboto Condensed"/>
                <a:sym typeface="Roboto Condensed"/>
              </a:defRPr>
            </a:lvl8pPr>
            <a:lvl9pPr lvl="8" rtl="0">
              <a:spcBef>
                <a:spcPts val="0"/>
              </a:spcBef>
              <a:spcAft>
                <a:spcPts val="0"/>
              </a:spcAft>
              <a:buSzPts val="2400"/>
              <a:buFont typeface="Roboto Condensed"/>
              <a:buNone/>
              <a:defRPr sz="2400">
                <a:latin typeface="Roboto Condensed"/>
                <a:ea typeface="Roboto Condensed"/>
                <a:cs typeface="Roboto Condensed"/>
                <a:sym typeface="Roboto Condensed"/>
              </a:defRPr>
            </a:lvl9pPr>
          </a:lstStyle>
          <a:p/>
        </p:txBody>
      </p:sp>
      <p:sp>
        <p:nvSpPr>
          <p:cNvPr id="8" name="Google Shape;8;p1"/>
          <p:cNvSpPr txBox="1"/>
          <p:nvPr/>
        </p:nvSpPr>
        <p:spPr>
          <a:xfrm>
            <a:off x="769337" y="4843681"/>
            <a:ext cx="2710500" cy="161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999999"/>
              </a:buClr>
              <a:buSzPts val="500"/>
              <a:buFont typeface="Open Sans"/>
              <a:buNone/>
            </a:pPr>
            <a:r>
              <a:rPr b="0" i="0" lang="en" sz="600" u="none" cap="none" strike="noStrike">
                <a:solidFill>
                  <a:srgbClr val="999999"/>
                </a:solidFill>
                <a:latin typeface="Open Sans"/>
                <a:ea typeface="Open Sans"/>
                <a:cs typeface="Open Sans"/>
                <a:sym typeface="Open Sans"/>
              </a:rPr>
              <a:t>LeverX presentation. Copyrighted 20</a:t>
            </a:r>
            <a:r>
              <a:rPr lang="en" sz="600">
                <a:solidFill>
                  <a:srgbClr val="999999"/>
                </a:solidFill>
                <a:latin typeface="Open Sans"/>
                <a:ea typeface="Open Sans"/>
                <a:cs typeface="Open Sans"/>
                <a:sym typeface="Open Sans"/>
              </a:rPr>
              <a:t>21 </a:t>
            </a:r>
            <a:r>
              <a:rPr b="0" i="0" lang="en" sz="600" u="none" cap="none" strike="noStrike">
                <a:solidFill>
                  <a:srgbClr val="999999"/>
                </a:solidFill>
                <a:latin typeface="Open Sans"/>
                <a:ea typeface="Open Sans"/>
                <a:cs typeface="Open Sans"/>
                <a:sym typeface="Open Sans"/>
              </a:rPr>
              <a:t>by LeverX. All rights reserved</a:t>
            </a:r>
            <a:endParaRPr sz="600"/>
          </a:p>
        </p:txBody>
      </p:sp>
      <p:pic>
        <p:nvPicPr>
          <p:cNvPr descr="sap_logo.png" id="9" name="Google Shape;9;p1"/>
          <p:cNvPicPr preferRelativeResize="0"/>
          <p:nvPr/>
        </p:nvPicPr>
        <p:blipFill rotWithShape="1">
          <a:blip r:embed="rId2">
            <a:alphaModFix/>
          </a:blip>
          <a:srcRect b="0" l="0" r="0" t="0"/>
          <a:stretch/>
        </p:blipFill>
        <p:spPr>
          <a:xfrm>
            <a:off x="368304" y="4778261"/>
            <a:ext cx="400846" cy="233576"/>
          </a:xfrm>
          <a:prstGeom prst="rect">
            <a:avLst/>
          </a:prstGeom>
          <a:noFill/>
          <a:ln>
            <a:noFill/>
          </a:ln>
        </p:spPr>
      </p:pic>
      <p:pic>
        <p:nvPicPr>
          <p:cNvPr id="10" name="Google Shape;10;p1"/>
          <p:cNvPicPr preferRelativeResize="0"/>
          <p:nvPr/>
        </p:nvPicPr>
        <p:blipFill>
          <a:blip r:embed="rId3">
            <a:alphaModFix/>
          </a:blip>
          <a:stretch>
            <a:fillRect/>
          </a:stretch>
        </p:blipFill>
        <p:spPr>
          <a:xfrm>
            <a:off x="368306" y="394491"/>
            <a:ext cx="2057400" cy="60721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44">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 name="Shape 27"/>
        <p:cNvGrpSpPr/>
        <p:nvPr/>
      </p:nvGrpSpPr>
      <p:grpSpPr>
        <a:xfrm>
          <a:off x="0" y="0"/>
          <a:ext cx="0" cy="0"/>
          <a:chOff x="0" y="0"/>
          <a:chExt cx="0" cy="0"/>
        </a:xfrm>
      </p:grpSpPr>
      <p:pic>
        <p:nvPicPr>
          <p:cNvPr id="28" name="Google Shape;28;p6"/>
          <p:cNvPicPr preferRelativeResize="0"/>
          <p:nvPr/>
        </p:nvPicPr>
        <p:blipFill>
          <a:blip r:embed="rId1">
            <a:alphaModFix/>
          </a:blip>
          <a:stretch>
            <a:fillRect/>
          </a:stretch>
        </p:blipFill>
        <p:spPr>
          <a:xfrm>
            <a:off x="0" y="6001"/>
            <a:ext cx="9143998" cy="5131498"/>
          </a:xfrm>
          <a:prstGeom prst="rect">
            <a:avLst/>
          </a:prstGeom>
          <a:noFill/>
          <a:ln>
            <a:noFill/>
          </a:ln>
        </p:spPr>
      </p:pic>
      <p:sp>
        <p:nvSpPr>
          <p:cNvPr id="29" name="Google Shape;29;p6"/>
          <p:cNvSpPr txBox="1"/>
          <p:nvPr>
            <p:ph type="title"/>
          </p:nvPr>
        </p:nvSpPr>
        <p:spPr>
          <a:xfrm>
            <a:off x="287390" y="95321"/>
            <a:ext cx="8578500" cy="643800"/>
          </a:xfrm>
          <a:prstGeom prst="rect">
            <a:avLst/>
          </a:prstGeom>
          <a:noFill/>
          <a:ln>
            <a:noFill/>
          </a:ln>
        </p:spPr>
        <p:txBody>
          <a:bodyPr anchorCtr="0" anchor="ctr" bIns="68575" lIns="68575" spcFirstLastPara="1" rIns="68575" wrap="square" tIns="68575">
            <a:noAutofit/>
          </a:bodyPr>
          <a:lstStyle>
            <a:lvl1pPr lvl="0" marR="0" rtl="0" algn="l">
              <a:lnSpc>
                <a:spcPct val="90000"/>
              </a:lnSpc>
              <a:spcBef>
                <a:spcPts val="0"/>
              </a:spcBef>
              <a:spcAft>
                <a:spcPts val="0"/>
              </a:spcAft>
              <a:buClr>
                <a:schemeClr val="dk1"/>
              </a:buClr>
              <a:buSzPts val="1800"/>
              <a:buFont typeface="Roboto Condensed"/>
              <a:buNone/>
              <a:defRPr i="0" sz="1800" u="none" cap="none" strike="noStrike">
                <a:solidFill>
                  <a:schemeClr val="dk1"/>
                </a:solidFill>
                <a:latin typeface="Roboto Condensed"/>
                <a:ea typeface="Roboto Condensed"/>
                <a:cs typeface="Roboto Condensed"/>
                <a:sym typeface="Roboto Condensed"/>
              </a:defRPr>
            </a:lvl1pPr>
            <a:lvl2pPr lvl="1" rtl="0">
              <a:spcBef>
                <a:spcPts val="0"/>
              </a:spcBef>
              <a:spcAft>
                <a:spcPts val="0"/>
              </a:spcAft>
              <a:buSzPts val="1800"/>
              <a:buFont typeface="Roboto Condensed"/>
              <a:buNone/>
              <a:defRPr sz="1800">
                <a:latin typeface="Roboto Condensed"/>
                <a:ea typeface="Roboto Condensed"/>
                <a:cs typeface="Roboto Condensed"/>
                <a:sym typeface="Roboto Condensed"/>
              </a:defRPr>
            </a:lvl2pPr>
            <a:lvl3pPr lvl="2" rtl="0">
              <a:spcBef>
                <a:spcPts val="0"/>
              </a:spcBef>
              <a:spcAft>
                <a:spcPts val="0"/>
              </a:spcAft>
              <a:buSzPts val="1800"/>
              <a:buFont typeface="Roboto Condensed"/>
              <a:buNone/>
              <a:defRPr sz="1800">
                <a:latin typeface="Roboto Condensed"/>
                <a:ea typeface="Roboto Condensed"/>
                <a:cs typeface="Roboto Condensed"/>
                <a:sym typeface="Roboto Condensed"/>
              </a:defRPr>
            </a:lvl3pPr>
            <a:lvl4pPr lvl="3" rtl="0">
              <a:spcBef>
                <a:spcPts val="0"/>
              </a:spcBef>
              <a:spcAft>
                <a:spcPts val="0"/>
              </a:spcAft>
              <a:buSzPts val="1800"/>
              <a:buFont typeface="Roboto Condensed"/>
              <a:buNone/>
              <a:defRPr sz="1800">
                <a:latin typeface="Roboto Condensed"/>
                <a:ea typeface="Roboto Condensed"/>
                <a:cs typeface="Roboto Condensed"/>
                <a:sym typeface="Roboto Condensed"/>
              </a:defRPr>
            </a:lvl4pPr>
            <a:lvl5pPr lvl="4" rtl="0">
              <a:spcBef>
                <a:spcPts val="0"/>
              </a:spcBef>
              <a:spcAft>
                <a:spcPts val="0"/>
              </a:spcAft>
              <a:buSzPts val="1800"/>
              <a:buFont typeface="Roboto Condensed"/>
              <a:buNone/>
              <a:defRPr sz="1800">
                <a:latin typeface="Roboto Condensed"/>
                <a:ea typeface="Roboto Condensed"/>
                <a:cs typeface="Roboto Condensed"/>
                <a:sym typeface="Roboto Condensed"/>
              </a:defRPr>
            </a:lvl5pPr>
            <a:lvl6pPr lvl="5" rtl="0">
              <a:spcBef>
                <a:spcPts val="0"/>
              </a:spcBef>
              <a:spcAft>
                <a:spcPts val="0"/>
              </a:spcAft>
              <a:buSzPts val="1800"/>
              <a:buFont typeface="Roboto Condensed"/>
              <a:buNone/>
              <a:defRPr sz="1800">
                <a:latin typeface="Roboto Condensed"/>
                <a:ea typeface="Roboto Condensed"/>
                <a:cs typeface="Roboto Condensed"/>
                <a:sym typeface="Roboto Condensed"/>
              </a:defRPr>
            </a:lvl6pPr>
            <a:lvl7pPr lvl="6" rtl="0">
              <a:spcBef>
                <a:spcPts val="0"/>
              </a:spcBef>
              <a:spcAft>
                <a:spcPts val="0"/>
              </a:spcAft>
              <a:buSzPts val="1800"/>
              <a:buFont typeface="Roboto Condensed"/>
              <a:buNone/>
              <a:defRPr sz="1800">
                <a:latin typeface="Roboto Condensed"/>
                <a:ea typeface="Roboto Condensed"/>
                <a:cs typeface="Roboto Condensed"/>
                <a:sym typeface="Roboto Condensed"/>
              </a:defRPr>
            </a:lvl7pPr>
            <a:lvl8pPr lvl="7" rtl="0">
              <a:spcBef>
                <a:spcPts val="0"/>
              </a:spcBef>
              <a:spcAft>
                <a:spcPts val="0"/>
              </a:spcAft>
              <a:buSzPts val="1800"/>
              <a:buFont typeface="Roboto Condensed"/>
              <a:buNone/>
              <a:defRPr sz="1800">
                <a:latin typeface="Roboto Condensed"/>
                <a:ea typeface="Roboto Condensed"/>
                <a:cs typeface="Roboto Condensed"/>
                <a:sym typeface="Roboto Condensed"/>
              </a:defRPr>
            </a:lvl8pPr>
            <a:lvl9pPr lvl="8" rtl="0">
              <a:spcBef>
                <a:spcPts val="0"/>
              </a:spcBef>
              <a:spcAft>
                <a:spcPts val="0"/>
              </a:spcAft>
              <a:buSzPts val="1800"/>
              <a:buFont typeface="Roboto Condensed"/>
              <a:buNone/>
              <a:defRPr sz="1800">
                <a:latin typeface="Roboto Condensed"/>
                <a:ea typeface="Roboto Condensed"/>
                <a:cs typeface="Roboto Condensed"/>
                <a:sym typeface="Roboto Condensed"/>
              </a:defRPr>
            </a:lvl9pPr>
          </a:lstStyle>
          <a:p/>
        </p:txBody>
      </p:sp>
      <p:sp>
        <p:nvSpPr>
          <p:cNvPr id="30" name="Google Shape;30;p6"/>
          <p:cNvSpPr txBox="1"/>
          <p:nvPr>
            <p:ph idx="1" type="body"/>
          </p:nvPr>
        </p:nvSpPr>
        <p:spPr>
          <a:xfrm>
            <a:off x="287390" y="1113235"/>
            <a:ext cx="8578500" cy="3519600"/>
          </a:xfrm>
          <a:prstGeom prst="rect">
            <a:avLst/>
          </a:prstGeom>
          <a:noFill/>
          <a:ln>
            <a:noFill/>
          </a:ln>
        </p:spPr>
        <p:txBody>
          <a:bodyPr anchorCtr="0" anchor="t" bIns="68575" lIns="68575" spcFirstLastPara="1" rIns="68575" wrap="square" tIns="68575">
            <a:noAutofit/>
          </a:bodyPr>
          <a:lstStyle>
            <a:lvl1pPr indent="-298450" lvl="0" marL="457200" marR="0" rtl="0" algn="l">
              <a:lnSpc>
                <a:spcPct val="150000"/>
              </a:lnSpc>
              <a:spcBef>
                <a:spcPts val="0"/>
              </a:spcBef>
              <a:spcAft>
                <a:spcPts val="0"/>
              </a:spcAft>
              <a:buClr>
                <a:srgbClr val="204B92"/>
              </a:buClr>
              <a:buSzPts val="1100"/>
              <a:buFont typeface="Open Sans"/>
              <a:buChar char="•"/>
              <a:defRPr i="0" sz="1100" u="none" cap="none" strike="noStrike">
                <a:solidFill>
                  <a:srgbClr val="434343"/>
                </a:solidFill>
                <a:latin typeface="Open Sans"/>
                <a:ea typeface="Open Sans"/>
                <a:cs typeface="Open Sans"/>
                <a:sym typeface="Open Sans"/>
              </a:defRPr>
            </a:lvl1pPr>
            <a:lvl2pPr indent="-298450" lvl="1" marL="914400" marR="0" rtl="0" algn="l">
              <a:lnSpc>
                <a:spcPct val="150000"/>
              </a:lnSpc>
              <a:spcBef>
                <a:spcPts val="0"/>
              </a:spcBef>
              <a:spcAft>
                <a:spcPts val="0"/>
              </a:spcAft>
              <a:buClr>
                <a:srgbClr val="204B92"/>
              </a:buClr>
              <a:buSzPts val="1100"/>
              <a:buFont typeface="Open Sans"/>
              <a:buChar char="•"/>
              <a:defRPr i="0" sz="1100" u="none" cap="none" strike="noStrike">
                <a:solidFill>
                  <a:srgbClr val="434343"/>
                </a:solidFill>
                <a:latin typeface="Open Sans"/>
                <a:ea typeface="Open Sans"/>
                <a:cs typeface="Open Sans"/>
                <a:sym typeface="Open Sans"/>
              </a:defRPr>
            </a:lvl2pPr>
            <a:lvl3pPr indent="-298450" lvl="2" marL="1371600" marR="0" rtl="0" algn="l">
              <a:lnSpc>
                <a:spcPct val="150000"/>
              </a:lnSpc>
              <a:spcBef>
                <a:spcPts val="0"/>
              </a:spcBef>
              <a:spcAft>
                <a:spcPts val="0"/>
              </a:spcAft>
              <a:buClr>
                <a:srgbClr val="204B92"/>
              </a:buClr>
              <a:buSzPts val="1100"/>
              <a:buFont typeface="Open Sans"/>
              <a:buChar char="•"/>
              <a:defRPr i="0" sz="1100" u="none" cap="none" strike="noStrike">
                <a:solidFill>
                  <a:srgbClr val="434343"/>
                </a:solidFill>
                <a:latin typeface="Open Sans"/>
                <a:ea typeface="Open Sans"/>
                <a:cs typeface="Open Sans"/>
                <a:sym typeface="Open Sans"/>
              </a:defRPr>
            </a:lvl3pPr>
            <a:lvl4pPr indent="-298450" lvl="3" marL="1828800" marR="0" rtl="0" algn="l">
              <a:lnSpc>
                <a:spcPct val="150000"/>
              </a:lnSpc>
              <a:spcBef>
                <a:spcPts val="0"/>
              </a:spcBef>
              <a:spcAft>
                <a:spcPts val="0"/>
              </a:spcAft>
              <a:buClr>
                <a:srgbClr val="204B92"/>
              </a:buClr>
              <a:buSzPts val="1100"/>
              <a:buFont typeface="Open Sans"/>
              <a:buChar char="•"/>
              <a:defRPr i="0" sz="1100" u="none" cap="none" strike="noStrike">
                <a:solidFill>
                  <a:srgbClr val="434343"/>
                </a:solidFill>
                <a:latin typeface="Open Sans"/>
                <a:ea typeface="Open Sans"/>
                <a:cs typeface="Open Sans"/>
                <a:sym typeface="Open Sans"/>
              </a:defRPr>
            </a:lvl4pPr>
            <a:lvl5pPr indent="-298450" lvl="4" marL="2286000" marR="0" rtl="0" algn="l">
              <a:lnSpc>
                <a:spcPct val="150000"/>
              </a:lnSpc>
              <a:spcBef>
                <a:spcPts val="0"/>
              </a:spcBef>
              <a:spcAft>
                <a:spcPts val="0"/>
              </a:spcAft>
              <a:buClr>
                <a:srgbClr val="204B92"/>
              </a:buClr>
              <a:buSzPts val="1100"/>
              <a:buFont typeface="Open Sans"/>
              <a:buChar char="•"/>
              <a:defRPr i="0" sz="1100" u="none" cap="none" strike="noStrike">
                <a:solidFill>
                  <a:srgbClr val="434343"/>
                </a:solidFill>
                <a:latin typeface="Open Sans"/>
                <a:ea typeface="Open Sans"/>
                <a:cs typeface="Open Sans"/>
                <a:sym typeface="Open Sans"/>
              </a:defRPr>
            </a:lvl5pPr>
            <a:lvl6pPr indent="-298450" lvl="5" marL="2743200" marR="0" rtl="0" algn="l">
              <a:lnSpc>
                <a:spcPct val="90000"/>
              </a:lnSpc>
              <a:spcBef>
                <a:spcPts val="400"/>
              </a:spcBef>
              <a:spcAft>
                <a:spcPts val="0"/>
              </a:spcAft>
              <a:buClr>
                <a:schemeClr val="dk1"/>
              </a:buClr>
              <a:buSzPts val="1100"/>
              <a:buFont typeface="Open Sans"/>
              <a:buChar char="•"/>
              <a:defRPr i="0" sz="1100" u="none" cap="none" strike="noStrike">
                <a:solidFill>
                  <a:schemeClr val="dk1"/>
                </a:solidFill>
                <a:latin typeface="Open Sans"/>
                <a:ea typeface="Open Sans"/>
                <a:cs typeface="Open Sans"/>
                <a:sym typeface="Open Sans"/>
              </a:defRPr>
            </a:lvl6pPr>
            <a:lvl7pPr indent="-298450" lvl="6" marL="3200400" marR="0" rtl="0" algn="l">
              <a:lnSpc>
                <a:spcPct val="90000"/>
              </a:lnSpc>
              <a:spcBef>
                <a:spcPts val="400"/>
              </a:spcBef>
              <a:spcAft>
                <a:spcPts val="0"/>
              </a:spcAft>
              <a:buClr>
                <a:schemeClr val="dk1"/>
              </a:buClr>
              <a:buSzPts val="1100"/>
              <a:buFont typeface="Open Sans"/>
              <a:buChar char="•"/>
              <a:defRPr i="0" sz="1100" u="none" cap="none" strike="noStrike">
                <a:solidFill>
                  <a:schemeClr val="dk1"/>
                </a:solidFill>
                <a:latin typeface="Open Sans"/>
                <a:ea typeface="Open Sans"/>
                <a:cs typeface="Open Sans"/>
                <a:sym typeface="Open Sans"/>
              </a:defRPr>
            </a:lvl7pPr>
            <a:lvl8pPr indent="-298450" lvl="7" marL="3657600" marR="0" rtl="0" algn="l">
              <a:lnSpc>
                <a:spcPct val="90000"/>
              </a:lnSpc>
              <a:spcBef>
                <a:spcPts val="400"/>
              </a:spcBef>
              <a:spcAft>
                <a:spcPts val="0"/>
              </a:spcAft>
              <a:buClr>
                <a:schemeClr val="dk1"/>
              </a:buClr>
              <a:buSzPts val="1100"/>
              <a:buFont typeface="Open Sans"/>
              <a:buChar char="•"/>
              <a:defRPr i="0" sz="1100" u="none" cap="none" strike="noStrike">
                <a:solidFill>
                  <a:schemeClr val="dk1"/>
                </a:solidFill>
                <a:latin typeface="Open Sans"/>
                <a:ea typeface="Open Sans"/>
                <a:cs typeface="Open Sans"/>
                <a:sym typeface="Open Sans"/>
              </a:defRPr>
            </a:lvl8pPr>
            <a:lvl9pPr indent="-298450" lvl="8" marL="4114800" marR="0" rtl="0" algn="l">
              <a:lnSpc>
                <a:spcPct val="90000"/>
              </a:lnSpc>
              <a:spcBef>
                <a:spcPts val="400"/>
              </a:spcBef>
              <a:spcAft>
                <a:spcPts val="0"/>
              </a:spcAft>
              <a:buClr>
                <a:schemeClr val="dk1"/>
              </a:buClr>
              <a:buSzPts val="1100"/>
              <a:buFont typeface="Open Sans"/>
              <a:buChar char="•"/>
              <a:defRPr i="0" sz="1100" u="none" cap="none" strike="noStrike">
                <a:solidFill>
                  <a:schemeClr val="dk1"/>
                </a:solidFill>
                <a:latin typeface="Open Sans"/>
                <a:ea typeface="Open Sans"/>
                <a:cs typeface="Open Sans"/>
                <a:sym typeface="Open Sans"/>
              </a:defRPr>
            </a:lvl9pPr>
          </a:lstStyle>
          <a:p/>
        </p:txBody>
      </p:sp>
      <p:sp>
        <p:nvSpPr>
          <p:cNvPr id="31" name="Google Shape;31;p6"/>
          <p:cNvSpPr txBox="1"/>
          <p:nvPr>
            <p:ph idx="12" type="sldNum"/>
          </p:nvPr>
        </p:nvSpPr>
        <p:spPr>
          <a:xfrm>
            <a:off x="680847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Open Sans"/>
                <a:ea typeface="Open Sans"/>
                <a:cs typeface="Open Sans"/>
                <a:sym typeface="Open Sans"/>
              </a:defRPr>
            </a:lvl1pPr>
            <a:lvl2pPr indent="0" lvl="1" marL="0" marR="0" rtl="0" algn="r">
              <a:spcBef>
                <a:spcPts val="0"/>
              </a:spcBef>
              <a:buNone/>
              <a:defRPr b="0" i="0" sz="900" u="none" cap="none" strike="noStrike">
                <a:solidFill>
                  <a:srgbClr val="888888"/>
                </a:solidFill>
                <a:latin typeface="Open Sans"/>
                <a:ea typeface="Open Sans"/>
                <a:cs typeface="Open Sans"/>
                <a:sym typeface="Open Sans"/>
              </a:defRPr>
            </a:lvl2pPr>
            <a:lvl3pPr indent="0" lvl="2" marL="0" marR="0" rtl="0" algn="r">
              <a:spcBef>
                <a:spcPts val="0"/>
              </a:spcBef>
              <a:buNone/>
              <a:defRPr b="0" i="0" sz="900" u="none" cap="none" strike="noStrike">
                <a:solidFill>
                  <a:srgbClr val="888888"/>
                </a:solidFill>
                <a:latin typeface="Open Sans"/>
                <a:ea typeface="Open Sans"/>
                <a:cs typeface="Open Sans"/>
                <a:sym typeface="Open Sans"/>
              </a:defRPr>
            </a:lvl3pPr>
            <a:lvl4pPr indent="0" lvl="3" marL="0" marR="0" rtl="0" algn="r">
              <a:spcBef>
                <a:spcPts val="0"/>
              </a:spcBef>
              <a:buNone/>
              <a:defRPr b="0" i="0" sz="900" u="none" cap="none" strike="noStrike">
                <a:solidFill>
                  <a:srgbClr val="888888"/>
                </a:solidFill>
                <a:latin typeface="Open Sans"/>
                <a:ea typeface="Open Sans"/>
                <a:cs typeface="Open Sans"/>
                <a:sym typeface="Open Sans"/>
              </a:defRPr>
            </a:lvl4pPr>
            <a:lvl5pPr indent="0" lvl="4" marL="0" marR="0" rtl="0" algn="r">
              <a:spcBef>
                <a:spcPts val="0"/>
              </a:spcBef>
              <a:buNone/>
              <a:defRPr b="0" i="0" sz="900" u="none" cap="none" strike="noStrike">
                <a:solidFill>
                  <a:srgbClr val="888888"/>
                </a:solidFill>
                <a:latin typeface="Open Sans"/>
                <a:ea typeface="Open Sans"/>
                <a:cs typeface="Open Sans"/>
                <a:sym typeface="Open Sans"/>
              </a:defRPr>
            </a:lvl5pPr>
            <a:lvl6pPr indent="0" lvl="5" marL="0" marR="0" rtl="0" algn="r">
              <a:spcBef>
                <a:spcPts val="0"/>
              </a:spcBef>
              <a:buNone/>
              <a:defRPr b="0" i="0" sz="900" u="none" cap="none" strike="noStrike">
                <a:solidFill>
                  <a:srgbClr val="888888"/>
                </a:solidFill>
                <a:latin typeface="Open Sans"/>
                <a:ea typeface="Open Sans"/>
                <a:cs typeface="Open Sans"/>
                <a:sym typeface="Open Sans"/>
              </a:defRPr>
            </a:lvl6pPr>
            <a:lvl7pPr indent="0" lvl="6" marL="0" marR="0" rtl="0" algn="r">
              <a:spcBef>
                <a:spcPts val="0"/>
              </a:spcBef>
              <a:buNone/>
              <a:defRPr b="0" i="0" sz="900" u="none" cap="none" strike="noStrike">
                <a:solidFill>
                  <a:srgbClr val="888888"/>
                </a:solidFill>
                <a:latin typeface="Open Sans"/>
                <a:ea typeface="Open Sans"/>
                <a:cs typeface="Open Sans"/>
                <a:sym typeface="Open Sans"/>
              </a:defRPr>
            </a:lvl7pPr>
            <a:lvl8pPr indent="0" lvl="7" marL="0" marR="0" rtl="0" algn="r">
              <a:spcBef>
                <a:spcPts val="0"/>
              </a:spcBef>
              <a:buNone/>
              <a:defRPr b="0" i="0" sz="900" u="none" cap="none" strike="noStrike">
                <a:solidFill>
                  <a:srgbClr val="888888"/>
                </a:solidFill>
                <a:latin typeface="Open Sans"/>
                <a:ea typeface="Open Sans"/>
                <a:cs typeface="Open Sans"/>
                <a:sym typeface="Open Sans"/>
              </a:defRPr>
            </a:lvl8pPr>
            <a:lvl9pPr indent="0" lvl="8" marL="0" marR="0" rtl="0" algn="r">
              <a:spcBef>
                <a:spcPts val="0"/>
              </a:spcBef>
              <a:buNone/>
              <a:defRPr b="0" i="0" sz="9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
        <p:nvSpPr>
          <p:cNvPr id="32" name="Google Shape;32;p6"/>
          <p:cNvSpPr txBox="1"/>
          <p:nvPr/>
        </p:nvSpPr>
        <p:spPr>
          <a:xfrm>
            <a:off x="769337" y="4843681"/>
            <a:ext cx="2699400" cy="161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999999"/>
              </a:buClr>
              <a:buSzPts val="600"/>
              <a:buFont typeface="Open Sans"/>
              <a:buNone/>
            </a:pPr>
            <a:r>
              <a:rPr b="0" i="0" lang="en" sz="600" u="none" cap="none" strike="noStrike">
                <a:solidFill>
                  <a:srgbClr val="999999"/>
                </a:solidFill>
                <a:latin typeface="Open Sans"/>
                <a:ea typeface="Open Sans"/>
                <a:cs typeface="Open Sans"/>
                <a:sym typeface="Open Sans"/>
              </a:rPr>
              <a:t>LeverX presentation. Copyrighted 20</a:t>
            </a:r>
            <a:r>
              <a:rPr lang="en" sz="600">
                <a:solidFill>
                  <a:srgbClr val="999999"/>
                </a:solidFill>
                <a:latin typeface="Open Sans"/>
                <a:ea typeface="Open Sans"/>
                <a:cs typeface="Open Sans"/>
                <a:sym typeface="Open Sans"/>
              </a:rPr>
              <a:t>21</a:t>
            </a:r>
            <a:r>
              <a:rPr b="0" i="0" lang="en" sz="600" u="none" cap="none" strike="noStrike">
                <a:solidFill>
                  <a:srgbClr val="999999"/>
                </a:solidFill>
                <a:latin typeface="Open Sans"/>
                <a:ea typeface="Open Sans"/>
                <a:cs typeface="Open Sans"/>
                <a:sym typeface="Open Sans"/>
              </a:rPr>
              <a:t> by LeverX. All rights reserved</a:t>
            </a:r>
            <a:endParaRPr sz="1100"/>
          </a:p>
        </p:txBody>
      </p:sp>
      <p:pic>
        <p:nvPicPr>
          <p:cNvPr descr="sap_logo.png" id="33" name="Google Shape;33;p6"/>
          <p:cNvPicPr preferRelativeResize="0"/>
          <p:nvPr/>
        </p:nvPicPr>
        <p:blipFill rotWithShape="1">
          <a:blip r:embed="rId2">
            <a:alphaModFix/>
          </a:blip>
          <a:srcRect b="0" l="0" r="0" t="0"/>
          <a:stretch/>
        </p:blipFill>
        <p:spPr>
          <a:xfrm>
            <a:off x="368304" y="4778261"/>
            <a:ext cx="400846" cy="23357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leverx.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leverx.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hyperlink" Target="https://nodejs.org/api/test.html#test-runner" TargetMode="External"/><Relationship Id="rId4" Type="http://schemas.openxmlformats.org/officeDocument/2006/relationships/hyperlink" Target="https://testanything.org/" TargetMode="External"/><Relationship Id="rId5" Type="http://schemas.openxmlformats.org/officeDocument/2006/relationships/hyperlink" Target="https://nodejs.org/api/test.html#test-runner" TargetMode="External"/><Relationship Id="rId6" Type="http://schemas.openxmlformats.org/officeDocument/2006/relationships/hyperlink" Target="https://nodejs.org/api/assert.html" TargetMode="External"/><Relationship Id="rId7" Type="http://schemas.openxmlformats.org/officeDocument/2006/relationships/hyperlink" Target="https://nodejs.org/api/test.html#test-runner" TargetMode="External"/><Relationship Id="rId8" Type="http://schemas.openxmlformats.org/officeDocument/2006/relationships/hyperlink" Target="https://sinonjs.or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1"/>
          <p:cNvSpPr txBox="1"/>
          <p:nvPr>
            <p:ph type="title"/>
          </p:nvPr>
        </p:nvSpPr>
        <p:spPr>
          <a:xfrm>
            <a:off x="577275" y="1799825"/>
            <a:ext cx="6099000" cy="3996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rgbClr val="434343"/>
              </a:buClr>
              <a:buSzPts val="2400"/>
              <a:buFont typeface="Roboto Condensed"/>
              <a:buNone/>
            </a:pPr>
            <a:r>
              <a:rPr b="0" lang="en" sz="2500">
                <a:solidFill>
                  <a:srgbClr val="000000"/>
                </a:solidFill>
              </a:rPr>
              <a:t>Engineer Speaking Club</a:t>
            </a:r>
            <a:endParaRPr b="0" sz="2500">
              <a:solidFill>
                <a:srgbClr val="000000"/>
              </a:solidFill>
            </a:endParaRPr>
          </a:p>
        </p:txBody>
      </p:sp>
      <p:sp>
        <p:nvSpPr>
          <p:cNvPr id="94" name="Google Shape;94;p21"/>
          <p:cNvSpPr txBox="1"/>
          <p:nvPr>
            <p:ph idx="1" type="body"/>
          </p:nvPr>
        </p:nvSpPr>
        <p:spPr>
          <a:xfrm>
            <a:off x="577275" y="2279050"/>
            <a:ext cx="6099000" cy="2931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rgbClr val="434343"/>
              </a:buClr>
              <a:buSzPts val="1800"/>
              <a:buFont typeface="Arial"/>
              <a:buNone/>
            </a:pPr>
            <a:r>
              <a:rPr lang="en" sz="1700">
                <a:solidFill>
                  <a:srgbClr val="888888"/>
                </a:solidFill>
              </a:rPr>
              <a:t>Node.js test runner</a:t>
            </a:r>
            <a:endParaRPr b="0" i="0" sz="1700" u="none" cap="none" strike="noStrike">
              <a:solidFill>
                <a:srgbClr val="888888"/>
              </a:solidFill>
              <a:latin typeface="Roboto Condensed"/>
              <a:ea typeface="Roboto Condensed"/>
              <a:cs typeface="Roboto Condensed"/>
              <a:sym typeface="Roboto Condensed"/>
            </a:endParaRPr>
          </a:p>
        </p:txBody>
      </p:sp>
      <p:sp>
        <p:nvSpPr>
          <p:cNvPr id="95" name="Google Shape;95;p21"/>
          <p:cNvSpPr/>
          <p:nvPr/>
        </p:nvSpPr>
        <p:spPr>
          <a:xfrm>
            <a:off x="428625" y="1890075"/>
            <a:ext cx="53100" cy="650400"/>
          </a:xfrm>
          <a:prstGeom prst="rect">
            <a:avLst/>
          </a:prstGeom>
          <a:solidFill>
            <a:schemeClr val="accent4"/>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648563" y="1807369"/>
            <a:ext cx="2094600" cy="4215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rgbClr val="434343"/>
              </a:buClr>
              <a:buSzPts val="2400"/>
              <a:buFont typeface="Roboto Condensed"/>
              <a:buNone/>
            </a:pPr>
            <a:r>
              <a:rPr lang="en" sz="2700">
                <a:solidFill>
                  <a:srgbClr val="000000"/>
                </a:solidFill>
              </a:rPr>
              <a:t>Questions</a:t>
            </a:r>
            <a:endParaRPr b="0" i="0" sz="2700" u="none" cap="none" strike="noStrike">
              <a:solidFill>
                <a:srgbClr val="000000"/>
              </a:solidFill>
              <a:latin typeface="Roboto Condensed"/>
              <a:ea typeface="Roboto Condensed"/>
              <a:cs typeface="Roboto Condensed"/>
              <a:sym typeface="Roboto Condensed"/>
            </a:endParaRPr>
          </a:p>
        </p:txBody>
      </p:sp>
      <p:sp>
        <p:nvSpPr>
          <p:cNvPr id="178" name="Google Shape;178;p30"/>
          <p:cNvSpPr txBox="1"/>
          <p:nvPr>
            <p:ph idx="2" type="body"/>
          </p:nvPr>
        </p:nvSpPr>
        <p:spPr>
          <a:xfrm>
            <a:off x="648563" y="2257425"/>
            <a:ext cx="1808700" cy="340500"/>
          </a:xfrm>
          <a:prstGeom prst="rect">
            <a:avLst/>
          </a:prstGeom>
          <a:noFill/>
          <a:ln>
            <a:noFill/>
          </a:ln>
        </p:spPr>
        <p:txBody>
          <a:bodyPr anchorCtr="0" anchor="t" bIns="34275" lIns="68575" spcFirstLastPara="1" rIns="68575" wrap="square" tIns="34275">
            <a:noAutofit/>
          </a:bodyPr>
          <a:lstStyle/>
          <a:p>
            <a:pPr indent="0" lvl="0" marL="0" marR="0" rtl="0" algn="l">
              <a:lnSpc>
                <a:spcPct val="114000"/>
              </a:lnSpc>
              <a:spcBef>
                <a:spcPts val="0"/>
              </a:spcBef>
              <a:spcAft>
                <a:spcPts val="0"/>
              </a:spcAft>
              <a:buClr>
                <a:srgbClr val="7F7F7F"/>
              </a:buClr>
              <a:buSzPts val="1100"/>
              <a:buFont typeface="Arial"/>
              <a:buNone/>
            </a:pPr>
            <a:r>
              <a:rPr lang="en" sz="800">
                <a:solidFill>
                  <a:srgbClr val="000000"/>
                </a:solidFill>
                <a:latin typeface="Roboto"/>
                <a:ea typeface="Roboto"/>
                <a:cs typeface="Roboto"/>
                <a:sym typeface="Roboto"/>
              </a:rPr>
              <a:t>For more information please visit:</a:t>
            </a:r>
            <a:endParaRPr sz="800">
              <a:solidFill>
                <a:srgbClr val="000000"/>
              </a:solidFill>
              <a:latin typeface="Roboto"/>
              <a:ea typeface="Roboto"/>
              <a:cs typeface="Roboto"/>
              <a:sym typeface="Roboto"/>
            </a:endParaRPr>
          </a:p>
          <a:p>
            <a:pPr indent="0" lvl="0" marL="0" marR="0" rtl="0" algn="l">
              <a:lnSpc>
                <a:spcPct val="114000"/>
              </a:lnSpc>
              <a:spcBef>
                <a:spcPts val="0"/>
              </a:spcBef>
              <a:spcAft>
                <a:spcPts val="0"/>
              </a:spcAft>
              <a:buClr>
                <a:srgbClr val="7F7F7F"/>
              </a:buClr>
              <a:buSzPts val="1100"/>
              <a:buFont typeface="Arial"/>
              <a:buNone/>
            </a:pPr>
            <a:r>
              <a:rPr lang="en" sz="800" u="sng">
                <a:solidFill>
                  <a:schemeClr val="hlink"/>
                </a:solidFill>
                <a:latin typeface="Roboto"/>
                <a:ea typeface="Roboto"/>
                <a:cs typeface="Roboto"/>
                <a:sym typeface="Roboto"/>
                <a:hlinkClick r:id="rId3"/>
              </a:rPr>
              <a:t>www.leverx.com</a:t>
            </a:r>
            <a:endParaRPr i="0" sz="800" u="none" cap="none" strike="noStrike">
              <a:solidFill>
                <a:srgbClr val="7F7F7F"/>
              </a:solidFill>
              <a:latin typeface="Roboto"/>
              <a:ea typeface="Roboto"/>
              <a:cs typeface="Roboto"/>
              <a:sym typeface="Roboto"/>
            </a:endParaRPr>
          </a:p>
        </p:txBody>
      </p:sp>
      <p:sp>
        <p:nvSpPr>
          <p:cNvPr id="179" name="Google Shape;179;p30"/>
          <p:cNvSpPr/>
          <p:nvPr/>
        </p:nvSpPr>
        <p:spPr>
          <a:xfrm>
            <a:off x="428625" y="1890075"/>
            <a:ext cx="53100" cy="650400"/>
          </a:xfrm>
          <a:prstGeom prst="rect">
            <a:avLst/>
          </a:prstGeom>
          <a:solidFill>
            <a:schemeClr val="accent4"/>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648563" y="1807369"/>
            <a:ext cx="2094600" cy="4215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rgbClr val="434343"/>
              </a:buClr>
              <a:buSzPts val="2400"/>
              <a:buFont typeface="Roboto Condensed"/>
              <a:buNone/>
            </a:pPr>
            <a:r>
              <a:rPr b="0" i="0" lang="en" sz="2700" u="none" cap="none" strike="noStrike">
                <a:solidFill>
                  <a:srgbClr val="000000"/>
                </a:solidFill>
                <a:latin typeface="Roboto Condensed"/>
                <a:ea typeface="Roboto Condensed"/>
                <a:cs typeface="Roboto Condensed"/>
                <a:sym typeface="Roboto Condensed"/>
              </a:rPr>
              <a:t>Thank you!</a:t>
            </a:r>
            <a:endParaRPr b="0" i="0" sz="2700" u="none" cap="none" strike="noStrike">
              <a:solidFill>
                <a:srgbClr val="000000"/>
              </a:solidFill>
              <a:latin typeface="Roboto Condensed"/>
              <a:ea typeface="Roboto Condensed"/>
              <a:cs typeface="Roboto Condensed"/>
              <a:sym typeface="Roboto Condensed"/>
            </a:endParaRPr>
          </a:p>
        </p:txBody>
      </p:sp>
      <p:sp>
        <p:nvSpPr>
          <p:cNvPr id="185" name="Google Shape;185;p31"/>
          <p:cNvSpPr txBox="1"/>
          <p:nvPr>
            <p:ph idx="2" type="body"/>
          </p:nvPr>
        </p:nvSpPr>
        <p:spPr>
          <a:xfrm>
            <a:off x="648563" y="2257425"/>
            <a:ext cx="1808700" cy="340500"/>
          </a:xfrm>
          <a:prstGeom prst="rect">
            <a:avLst/>
          </a:prstGeom>
          <a:noFill/>
          <a:ln>
            <a:noFill/>
          </a:ln>
        </p:spPr>
        <p:txBody>
          <a:bodyPr anchorCtr="0" anchor="t" bIns="34275" lIns="68575" spcFirstLastPara="1" rIns="68575" wrap="square" tIns="34275">
            <a:noAutofit/>
          </a:bodyPr>
          <a:lstStyle/>
          <a:p>
            <a:pPr indent="0" lvl="0" marL="0" marR="0" rtl="0" algn="l">
              <a:lnSpc>
                <a:spcPct val="114000"/>
              </a:lnSpc>
              <a:spcBef>
                <a:spcPts val="0"/>
              </a:spcBef>
              <a:spcAft>
                <a:spcPts val="0"/>
              </a:spcAft>
              <a:buClr>
                <a:srgbClr val="7F7F7F"/>
              </a:buClr>
              <a:buSzPts val="1100"/>
              <a:buFont typeface="Arial"/>
              <a:buNone/>
            </a:pPr>
            <a:r>
              <a:rPr lang="en" sz="800">
                <a:solidFill>
                  <a:srgbClr val="000000"/>
                </a:solidFill>
                <a:latin typeface="Roboto"/>
                <a:ea typeface="Roboto"/>
                <a:cs typeface="Roboto"/>
                <a:sym typeface="Roboto"/>
              </a:rPr>
              <a:t>For more information please visit:</a:t>
            </a:r>
            <a:endParaRPr sz="800">
              <a:solidFill>
                <a:srgbClr val="000000"/>
              </a:solidFill>
              <a:latin typeface="Roboto"/>
              <a:ea typeface="Roboto"/>
              <a:cs typeface="Roboto"/>
              <a:sym typeface="Roboto"/>
            </a:endParaRPr>
          </a:p>
          <a:p>
            <a:pPr indent="0" lvl="0" marL="0" marR="0" rtl="0" algn="l">
              <a:lnSpc>
                <a:spcPct val="114000"/>
              </a:lnSpc>
              <a:spcBef>
                <a:spcPts val="0"/>
              </a:spcBef>
              <a:spcAft>
                <a:spcPts val="0"/>
              </a:spcAft>
              <a:buClr>
                <a:srgbClr val="7F7F7F"/>
              </a:buClr>
              <a:buSzPts val="1100"/>
              <a:buFont typeface="Arial"/>
              <a:buNone/>
            </a:pPr>
            <a:r>
              <a:rPr lang="en" sz="800" u="sng">
                <a:solidFill>
                  <a:schemeClr val="hlink"/>
                </a:solidFill>
                <a:latin typeface="Roboto"/>
                <a:ea typeface="Roboto"/>
                <a:cs typeface="Roboto"/>
                <a:sym typeface="Roboto"/>
                <a:hlinkClick r:id="rId3"/>
              </a:rPr>
              <a:t>www.leverx.com</a:t>
            </a:r>
            <a:endParaRPr i="0" sz="800" u="none" cap="none" strike="noStrike">
              <a:solidFill>
                <a:srgbClr val="7F7F7F"/>
              </a:solidFill>
              <a:latin typeface="Roboto"/>
              <a:ea typeface="Roboto"/>
              <a:cs typeface="Roboto"/>
              <a:sym typeface="Roboto"/>
            </a:endParaRPr>
          </a:p>
        </p:txBody>
      </p:sp>
      <p:sp>
        <p:nvSpPr>
          <p:cNvPr id="186" name="Google Shape;186;p31"/>
          <p:cNvSpPr/>
          <p:nvPr/>
        </p:nvSpPr>
        <p:spPr>
          <a:xfrm>
            <a:off x="428625" y="1890075"/>
            <a:ext cx="53100" cy="650400"/>
          </a:xfrm>
          <a:prstGeom prst="rect">
            <a:avLst/>
          </a:prstGeom>
          <a:solidFill>
            <a:schemeClr val="accent4"/>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2"/>
          <p:cNvSpPr txBox="1"/>
          <p:nvPr>
            <p:ph idx="12" type="sldNum"/>
          </p:nvPr>
        </p:nvSpPr>
        <p:spPr>
          <a:xfrm>
            <a:off x="680847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102" name="Google Shape;102;p22"/>
          <p:cNvSpPr txBox="1"/>
          <p:nvPr>
            <p:ph type="title"/>
          </p:nvPr>
        </p:nvSpPr>
        <p:spPr>
          <a:xfrm>
            <a:off x="607225" y="313700"/>
            <a:ext cx="8536800" cy="5442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sz="2400">
                <a:solidFill>
                  <a:srgbClr val="000000"/>
                </a:solidFill>
              </a:rPr>
              <a:t>Agenda</a:t>
            </a:r>
            <a:endParaRPr sz="2400">
              <a:solidFill>
                <a:srgbClr val="000000"/>
              </a:solidFill>
            </a:endParaRPr>
          </a:p>
        </p:txBody>
      </p:sp>
      <p:sp>
        <p:nvSpPr>
          <p:cNvPr id="103" name="Google Shape;103;p22"/>
          <p:cNvSpPr/>
          <p:nvPr/>
        </p:nvSpPr>
        <p:spPr>
          <a:xfrm>
            <a:off x="428625" y="368738"/>
            <a:ext cx="53100" cy="434100"/>
          </a:xfrm>
          <a:prstGeom prst="rect">
            <a:avLst/>
          </a:prstGeom>
          <a:solidFill>
            <a:schemeClr val="accent4"/>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4" name="Google Shape;104;p22"/>
          <p:cNvSpPr txBox="1"/>
          <p:nvPr/>
        </p:nvSpPr>
        <p:spPr>
          <a:xfrm>
            <a:off x="481725" y="1135850"/>
            <a:ext cx="4653600" cy="2115600"/>
          </a:xfrm>
          <a:prstGeom prst="rect">
            <a:avLst/>
          </a:prstGeom>
          <a:noFill/>
          <a:ln>
            <a:noFill/>
          </a:ln>
        </p:spPr>
        <p:txBody>
          <a:bodyPr anchorCtr="0" anchor="t" bIns="68575" lIns="68575" spcFirstLastPara="1" rIns="68575" wrap="square" tIns="68575">
            <a:noAutofit/>
          </a:bodyPr>
          <a:lstStyle/>
          <a:p>
            <a:pPr indent="-311150" lvl="0" marL="457200" rtl="0" algn="l">
              <a:lnSpc>
                <a:spcPct val="150000"/>
              </a:lnSpc>
              <a:spcBef>
                <a:spcPts val="0"/>
              </a:spcBef>
              <a:spcAft>
                <a:spcPts val="0"/>
              </a:spcAft>
              <a:buClr>
                <a:schemeClr val="accent4"/>
              </a:buClr>
              <a:buSzPts val="1300"/>
              <a:buFont typeface="Open Sans"/>
              <a:buChar char="●"/>
            </a:pPr>
            <a:r>
              <a:rPr lang="en" sz="1300">
                <a:solidFill>
                  <a:srgbClr val="434343"/>
                </a:solidFill>
                <a:latin typeface="Open Sans"/>
                <a:ea typeface="Open Sans"/>
                <a:cs typeface="Open Sans"/>
                <a:sym typeface="Open Sans"/>
              </a:rPr>
              <a:t>Assert module in Node.js </a:t>
            </a:r>
            <a:endParaRPr sz="1300">
              <a:solidFill>
                <a:srgbClr val="434343"/>
              </a:solidFill>
              <a:latin typeface="Open Sans"/>
              <a:ea typeface="Open Sans"/>
              <a:cs typeface="Open Sans"/>
              <a:sym typeface="Open Sans"/>
            </a:endParaRPr>
          </a:p>
          <a:p>
            <a:pPr indent="-311150" lvl="0" marL="457200" rtl="0" algn="l">
              <a:lnSpc>
                <a:spcPct val="150000"/>
              </a:lnSpc>
              <a:spcBef>
                <a:spcPts val="0"/>
              </a:spcBef>
              <a:spcAft>
                <a:spcPts val="0"/>
              </a:spcAft>
              <a:buClr>
                <a:schemeClr val="accent4"/>
              </a:buClr>
              <a:buSzPts val="1300"/>
              <a:buFont typeface="Open Sans"/>
              <a:buChar char="●"/>
            </a:pPr>
            <a:r>
              <a:rPr lang="en" sz="1300">
                <a:solidFill>
                  <a:srgbClr val="434343"/>
                </a:solidFill>
                <a:latin typeface="Open Sans"/>
                <a:ea typeface="Open Sans"/>
                <a:cs typeface="Open Sans"/>
                <a:sym typeface="Open Sans"/>
              </a:rPr>
              <a:t>What is Node.js test runner?</a:t>
            </a:r>
            <a:endParaRPr sz="1300">
              <a:solidFill>
                <a:srgbClr val="434343"/>
              </a:solidFill>
              <a:latin typeface="Open Sans"/>
              <a:ea typeface="Open Sans"/>
              <a:cs typeface="Open Sans"/>
              <a:sym typeface="Open Sans"/>
            </a:endParaRPr>
          </a:p>
          <a:p>
            <a:pPr indent="-311150" lvl="0" marL="457200" rtl="0" algn="l">
              <a:lnSpc>
                <a:spcPct val="150000"/>
              </a:lnSpc>
              <a:spcBef>
                <a:spcPts val="0"/>
              </a:spcBef>
              <a:spcAft>
                <a:spcPts val="0"/>
              </a:spcAft>
              <a:buClr>
                <a:schemeClr val="accent4"/>
              </a:buClr>
              <a:buSzPts val="1300"/>
              <a:buFont typeface="Open Sans"/>
              <a:buChar char="●"/>
            </a:pPr>
            <a:r>
              <a:rPr lang="en" sz="1300">
                <a:solidFill>
                  <a:srgbClr val="434343"/>
                </a:solidFill>
                <a:latin typeface="Open Sans"/>
                <a:ea typeface="Open Sans"/>
                <a:cs typeface="Open Sans"/>
                <a:sym typeface="Open Sans"/>
              </a:rPr>
              <a:t>Node.js test runner features</a:t>
            </a:r>
            <a:endParaRPr sz="1300">
              <a:solidFill>
                <a:srgbClr val="434343"/>
              </a:solidFill>
              <a:latin typeface="Open Sans"/>
              <a:ea typeface="Open Sans"/>
              <a:cs typeface="Open Sans"/>
              <a:sym typeface="Open Sans"/>
            </a:endParaRPr>
          </a:p>
          <a:p>
            <a:pPr indent="-311150" lvl="0" marL="457200" rtl="0" algn="l">
              <a:lnSpc>
                <a:spcPct val="150000"/>
              </a:lnSpc>
              <a:spcBef>
                <a:spcPts val="0"/>
              </a:spcBef>
              <a:spcAft>
                <a:spcPts val="0"/>
              </a:spcAft>
              <a:buClr>
                <a:schemeClr val="accent4"/>
              </a:buClr>
              <a:buSzPts val="1300"/>
              <a:buFont typeface="Open Sans"/>
              <a:buChar char="●"/>
            </a:pPr>
            <a:r>
              <a:rPr lang="en" sz="1300">
                <a:solidFill>
                  <a:srgbClr val="434343"/>
                </a:solidFill>
                <a:latin typeface="Open Sans"/>
                <a:ea typeface="Open Sans"/>
                <a:cs typeface="Open Sans"/>
                <a:sym typeface="Open Sans"/>
              </a:rPr>
              <a:t>Q&amp;A session</a:t>
            </a:r>
            <a:endParaRPr sz="1300">
              <a:solidFill>
                <a:srgbClr val="434343"/>
              </a:solidFill>
              <a:latin typeface="Open Sans"/>
              <a:ea typeface="Open Sans"/>
              <a:cs typeface="Open Sans"/>
              <a:sym typeface="Open Sans"/>
            </a:endParaRPr>
          </a:p>
          <a:p>
            <a:pPr indent="0" lvl="0" marL="457200" rtl="0" algn="l">
              <a:lnSpc>
                <a:spcPct val="150000"/>
              </a:lnSpc>
              <a:spcBef>
                <a:spcPts val="0"/>
              </a:spcBef>
              <a:spcAft>
                <a:spcPts val="0"/>
              </a:spcAft>
              <a:buNone/>
            </a:pPr>
            <a:r>
              <a:t/>
            </a:r>
            <a:endParaRPr sz="1300">
              <a:solidFill>
                <a:srgbClr val="434343"/>
              </a:solidFill>
              <a:latin typeface="Open Sans"/>
              <a:ea typeface="Open Sans"/>
              <a:cs typeface="Open Sans"/>
              <a:sym typeface="Open Sans"/>
            </a:endParaRPr>
          </a:p>
          <a:p>
            <a:pPr indent="0" lvl="0" marL="457200" rtl="0" algn="l">
              <a:lnSpc>
                <a:spcPct val="150000"/>
              </a:lnSpc>
              <a:spcBef>
                <a:spcPts val="0"/>
              </a:spcBef>
              <a:spcAft>
                <a:spcPts val="0"/>
              </a:spcAft>
              <a:buNone/>
            </a:pPr>
            <a:r>
              <a:t/>
            </a:r>
            <a:endParaRPr sz="1300">
              <a:solidFill>
                <a:srgbClr val="434343"/>
              </a:solidFill>
              <a:latin typeface="Open Sans"/>
              <a:ea typeface="Open Sans"/>
              <a:cs typeface="Open Sans"/>
              <a:sym typeface="Open Sans"/>
            </a:endParaRPr>
          </a:p>
          <a:p>
            <a:pPr indent="0" lvl="0" marL="457200" rtl="0" algn="l">
              <a:lnSpc>
                <a:spcPct val="150000"/>
              </a:lnSpc>
              <a:spcBef>
                <a:spcPts val="0"/>
              </a:spcBef>
              <a:spcAft>
                <a:spcPts val="0"/>
              </a:spcAft>
              <a:buNone/>
            </a:pPr>
            <a:r>
              <a:t/>
            </a:r>
            <a:endParaRPr sz="1300">
              <a:solidFill>
                <a:srgbClr val="434343"/>
              </a:solidFill>
              <a:latin typeface="Open Sans"/>
              <a:ea typeface="Open Sans"/>
              <a:cs typeface="Open Sans"/>
              <a:sym typeface="Open Sans"/>
            </a:endParaRPr>
          </a:p>
          <a:p>
            <a:pPr indent="0" lvl="0" marL="457200" rtl="0" algn="l">
              <a:lnSpc>
                <a:spcPct val="150000"/>
              </a:lnSpc>
              <a:spcBef>
                <a:spcPts val="0"/>
              </a:spcBef>
              <a:spcAft>
                <a:spcPts val="0"/>
              </a:spcAft>
              <a:buNone/>
            </a:pPr>
            <a:r>
              <a:t/>
            </a:r>
            <a:endParaRPr sz="1300">
              <a:solidFill>
                <a:srgbClr val="434343"/>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sz="1300">
              <a:solidFill>
                <a:srgbClr val="434343"/>
              </a:solidFill>
              <a:latin typeface="Open Sans"/>
              <a:ea typeface="Open Sans"/>
              <a:cs typeface="Open Sans"/>
              <a:sym typeface="Open Sans"/>
            </a:endParaRPr>
          </a:p>
          <a:p>
            <a:pPr indent="0" lvl="0" marL="457200" rtl="0" algn="l">
              <a:lnSpc>
                <a:spcPct val="150000"/>
              </a:lnSpc>
              <a:spcBef>
                <a:spcPts val="0"/>
              </a:spcBef>
              <a:spcAft>
                <a:spcPts val="0"/>
              </a:spcAft>
              <a:buNone/>
            </a:pPr>
            <a:r>
              <a:t/>
            </a:r>
            <a:endParaRPr b="1" sz="1100">
              <a:solidFill>
                <a:schemeClr val="dk1"/>
              </a:solidFill>
              <a:latin typeface="Roboto Condensed"/>
              <a:ea typeface="Roboto Condensed"/>
              <a:cs typeface="Roboto Condensed"/>
              <a:sym typeface="Roboto Condensed"/>
            </a:endParaRPr>
          </a:p>
          <a:p>
            <a:pPr indent="0" lvl="0" marL="0" rtl="0" algn="l">
              <a:lnSpc>
                <a:spcPct val="150000"/>
              </a:lnSpc>
              <a:spcBef>
                <a:spcPts val="0"/>
              </a:spcBef>
              <a:spcAft>
                <a:spcPts val="0"/>
              </a:spcAft>
              <a:buNone/>
            </a:pPr>
            <a:r>
              <a:t/>
            </a:r>
            <a:endParaRPr sz="900">
              <a:solidFill>
                <a:schemeClr val="dk1"/>
              </a:solidFill>
              <a:highlight>
                <a:srgbClr val="FFFFFF"/>
              </a:highlight>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idx="12" type="sldNum"/>
          </p:nvPr>
        </p:nvSpPr>
        <p:spPr>
          <a:xfrm>
            <a:off x="680847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111" name="Google Shape;111;p23"/>
          <p:cNvSpPr txBox="1"/>
          <p:nvPr>
            <p:ph type="title"/>
          </p:nvPr>
        </p:nvSpPr>
        <p:spPr>
          <a:xfrm>
            <a:off x="481725" y="1305325"/>
            <a:ext cx="4981500" cy="11235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t/>
            </a:r>
            <a:endParaRPr>
              <a:solidFill>
                <a:srgbClr val="1A1A1A"/>
              </a:solidFill>
            </a:endParaRPr>
          </a:p>
          <a:p>
            <a:pPr indent="0" lvl="0" marL="457200" marR="0" rtl="0" algn="l">
              <a:lnSpc>
                <a:spcPct val="150000"/>
              </a:lnSpc>
              <a:spcBef>
                <a:spcPts val="0"/>
              </a:spcBef>
              <a:spcAft>
                <a:spcPts val="0"/>
              </a:spcAft>
              <a:buNone/>
            </a:pPr>
            <a:r>
              <a:rPr lang="en" sz="1300">
                <a:solidFill>
                  <a:srgbClr val="434343"/>
                </a:solidFill>
                <a:latin typeface="Open Sans"/>
                <a:ea typeface="Open Sans"/>
                <a:cs typeface="Open Sans"/>
                <a:sym typeface="Open Sans"/>
              </a:rPr>
              <a:t>The assert module in Node.js is used to test expressions for the functionalities in Node.js applications. If the result of the test returns false, assert throws an error and stops the program.</a:t>
            </a:r>
            <a:endParaRPr b="1">
              <a:solidFill>
                <a:srgbClr val="1A1A1A"/>
              </a:solidFill>
            </a:endParaRPr>
          </a:p>
          <a:p>
            <a:pPr indent="0" lvl="0" marL="0" rtl="0" algn="ctr">
              <a:spcBef>
                <a:spcPts val="0"/>
              </a:spcBef>
              <a:spcAft>
                <a:spcPts val="0"/>
              </a:spcAft>
              <a:buNone/>
            </a:pPr>
            <a:r>
              <a:t/>
            </a:r>
            <a:endParaRPr>
              <a:solidFill>
                <a:srgbClr val="1A1A1A"/>
              </a:solidFill>
            </a:endParaRPr>
          </a:p>
          <a:p>
            <a:pPr indent="0" lvl="0" marL="0" rtl="0" algn="ctr">
              <a:spcBef>
                <a:spcPts val="0"/>
              </a:spcBef>
              <a:spcAft>
                <a:spcPts val="0"/>
              </a:spcAft>
              <a:buNone/>
            </a:pPr>
            <a:r>
              <a:t/>
            </a:r>
            <a:endParaRPr>
              <a:solidFill>
                <a:srgbClr val="1A1A1A"/>
              </a:solidFill>
            </a:endParaRPr>
          </a:p>
        </p:txBody>
      </p:sp>
      <p:sp>
        <p:nvSpPr>
          <p:cNvPr id="112" name="Google Shape;112;p23"/>
          <p:cNvSpPr txBox="1"/>
          <p:nvPr>
            <p:ph type="title"/>
          </p:nvPr>
        </p:nvSpPr>
        <p:spPr>
          <a:xfrm>
            <a:off x="607225" y="313700"/>
            <a:ext cx="8536800" cy="5442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sz="2400">
                <a:solidFill>
                  <a:srgbClr val="000000"/>
                </a:solidFill>
              </a:rPr>
              <a:t>Assert module in Node.js</a:t>
            </a:r>
            <a:endParaRPr sz="2400">
              <a:solidFill>
                <a:srgbClr val="000000"/>
              </a:solidFill>
            </a:endParaRPr>
          </a:p>
        </p:txBody>
      </p:sp>
      <p:sp>
        <p:nvSpPr>
          <p:cNvPr id="113" name="Google Shape;113;p23"/>
          <p:cNvSpPr/>
          <p:nvPr/>
        </p:nvSpPr>
        <p:spPr>
          <a:xfrm>
            <a:off x="428625" y="368738"/>
            <a:ext cx="53100" cy="434100"/>
          </a:xfrm>
          <a:prstGeom prst="rect">
            <a:avLst/>
          </a:prstGeom>
          <a:solidFill>
            <a:schemeClr val="accent4"/>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pic>
        <p:nvPicPr>
          <p:cNvPr id="114" name="Google Shape;114;p23"/>
          <p:cNvPicPr preferRelativeResize="0"/>
          <p:nvPr/>
        </p:nvPicPr>
        <p:blipFill>
          <a:blip r:embed="rId3">
            <a:alphaModFix/>
          </a:blip>
          <a:stretch>
            <a:fillRect/>
          </a:stretch>
        </p:blipFill>
        <p:spPr>
          <a:xfrm>
            <a:off x="270000" y="2762350"/>
            <a:ext cx="3502081" cy="962350"/>
          </a:xfrm>
          <a:prstGeom prst="rect">
            <a:avLst/>
          </a:prstGeom>
          <a:noFill/>
          <a:ln>
            <a:noFill/>
          </a:ln>
        </p:spPr>
      </p:pic>
      <p:pic>
        <p:nvPicPr>
          <p:cNvPr id="115" name="Google Shape;115;p23"/>
          <p:cNvPicPr preferRelativeResize="0"/>
          <p:nvPr/>
        </p:nvPicPr>
        <p:blipFill>
          <a:blip r:embed="rId4">
            <a:alphaModFix/>
          </a:blip>
          <a:stretch>
            <a:fillRect/>
          </a:stretch>
        </p:blipFill>
        <p:spPr>
          <a:xfrm>
            <a:off x="3993900" y="2762338"/>
            <a:ext cx="3172752" cy="962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idx="12" type="sldNum"/>
          </p:nvPr>
        </p:nvSpPr>
        <p:spPr>
          <a:xfrm>
            <a:off x="680847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122" name="Google Shape;122;p24"/>
          <p:cNvSpPr txBox="1"/>
          <p:nvPr>
            <p:ph type="title"/>
          </p:nvPr>
        </p:nvSpPr>
        <p:spPr>
          <a:xfrm>
            <a:off x="481725" y="1155600"/>
            <a:ext cx="6457200" cy="25911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t/>
            </a:r>
            <a:endParaRPr>
              <a:solidFill>
                <a:srgbClr val="1A1A1A"/>
              </a:solidFill>
            </a:endParaRPr>
          </a:p>
          <a:p>
            <a:pPr indent="0" lvl="0" marL="457200" marR="0" rtl="0" algn="l">
              <a:lnSpc>
                <a:spcPct val="150000"/>
              </a:lnSpc>
              <a:spcBef>
                <a:spcPts val="0"/>
              </a:spcBef>
              <a:spcAft>
                <a:spcPts val="0"/>
              </a:spcAft>
              <a:buNone/>
            </a:pPr>
            <a:r>
              <a:t/>
            </a:r>
            <a:endParaRPr sz="1300">
              <a:latin typeface="Open Sans"/>
              <a:ea typeface="Open Sans"/>
              <a:cs typeface="Open Sans"/>
              <a:sym typeface="Open Sans"/>
            </a:endParaRPr>
          </a:p>
          <a:p>
            <a:pPr indent="457200" lvl="0" marL="0" marR="0" rtl="0" algn="l">
              <a:lnSpc>
                <a:spcPct val="150000"/>
              </a:lnSpc>
              <a:spcBef>
                <a:spcPts val="0"/>
              </a:spcBef>
              <a:spcAft>
                <a:spcPts val="0"/>
              </a:spcAft>
              <a:buNone/>
            </a:pPr>
            <a:r>
              <a:rPr lang="en" sz="1300">
                <a:solidFill>
                  <a:srgbClr val="434343"/>
                </a:solidFill>
                <a:latin typeface="Open Sans"/>
                <a:ea typeface="Open Sans"/>
                <a:cs typeface="Open Sans"/>
                <a:sym typeface="Open Sans"/>
              </a:rPr>
              <a:t>Test runner - is a new feature in Node.js 18 that offers a quick and easy way to run a test suite without any additional dependencies.</a:t>
            </a:r>
            <a:endParaRPr sz="1300">
              <a:solidFill>
                <a:srgbClr val="434343"/>
              </a:solidFill>
              <a:latin typeface="Open Sans"/>
              <a:ea typeface="Open Sans"/>
              <a:cs typeface="Open Sans"/>
              <a:sym typeface="Open Sans"/>
            </a:endParaRPr>
          </a:p>
          <a:p>
            <a:pPr indent="457200" lvl="0" marL="0" marR="0" rtl="0" algn="l">
              <a:lnSpc>
                <a:spcPct val="150000"/>
              </a:lnSpc>
              <a:spcBef>
                <a:spcPts val="0"/>
              </a:spcBef>
              <a:spcAft>
                <a:spcPts val="0"/>
              </a:spcAft>
              <a:buNone/>
            </a:pPr>
            <a:r>
              <a:t/>
            </a:r>
            <a:endParaRPr sz="1300">
              <a:solidFill>
                <a:srgbClr val="434343"/>
              </a:solidFill>
              <a:latin typeface="Open Sans"/>
              <a:ea typeface="Open Sans"/>
              <a:cs typeface="Open Sans"/>
              <a:sym typeface="Open Sans"/>
            </a:endParaRPr>
          </a:p>
          <a:p>
            <a:pPr indent="-311150" lvl="0" marL="457200" rtl="0" algn="l">
              <a:lnSpc>
                <a:spcPct val="150000"/>
              </a:lnSpc>
              <a:spcBef>
                <a:spcPts val="0"/>
              </a:spcBef>
              <a:spcAft>
                <a:spcPts val="0"/>
              </a:spcAft>
              <a:buClr>
                <a:schemeClr val="accent4"/>
              </a:buClr>
              <a:buSzPts val="1300"/>
              <a:buFont typeface="Open Sans"/>
              <a:buChar char="●"/>
            </a:pPr>
            <a:r>
              <a:rPr lang="en" sz="1300">
                <a:solidFill>
                  <a:srgbClr val="434343"/>
                </a:solidFill>
                <a:latin typeface="Open Sans"/>
                <a:ea typeface="Open Sans"/>
                <a:cs typeface="Open Sans"/>
                <a:sym typeface="Open Sans"/>
              </a:rPr>
              <a:t>T</a:t>
            </a:r>
            <a:r>
              <a:rPr lang="en" sz="1300">
                <a:solidFill>
                  <a:srgbClr val="3C484E"/>
                </a:solidFill>
                <a:highlight>
                  <a:srgbClr val="FFFFFF"/>
                </a:highlight>
                <a:latin typeface="Open Sans"/>
                <a:ea typeface="Open Sans"/>
                <a:cs typeface="Open Sans"/>
                <a:sym typeface="Open Sans"/>
              </a:rPr>
              <a:t>here’s “skip/only” and “sub-tests/test suite” concepts</a:t>
            </a:r>
            <a:endParaRPr sz="1650">
              <a:solidFill>
                <a:srgbClr val="3C484E"/>
              </a:solidFill>
              <a:highlight>
                <a:srgbClr val="FFFFFF"/>
              </a:highlight>
              <a:latin typeface="Georgia"/>
              <a:ea typeface="Georgia"/>
              <a:cs typeface="Georgia"/>
              <a:sym typeface="Georgia"/>
            </a:endParaRPr>
          </a:p>
          <a:p>
            <a:pPr indent="-311150" lvl="0" marL="457200" rtl="0" algn="l">
              <a:lnSpc>
                <a:spcPct val="150000"/>
              </a:lnSpc>
              <a:spcBef>
                <a:spcPts val="0"/>
              </a:spcBef>
              <a:spcAft>
                <a:spcPts val="0"/>
              </a:spcAft>
              <a:buClr>
                <a:schemeClr val="accent4"/>
              </a:buClr>
              <a:buSzPts val="1300"/>
              <a:buFont typeface="Open Sans"/>
              <a:buChar char="●"/>
            </a:pPr>
            <a:r>
              <a:rPr lang="en" sz="1300">
                <a:solidFill>
                  <a:srgbClr val="434343"/>
                </a:solidFill>
                <a:latin typeface="Open Sans"/>
                <a:ea typeface="Open Sans"/>
                <a:cs typeface="Open Sans"/>
                <a:sym typeface="Open Sans"/>
              </a:rPr>
              <a:t>It’s not intended to replace full featured alternatives like Jest or Mocha</a:t>
            </a:r>
            <a:endParaRPr sz="1300">
              <a:solidFill>
                <a:srgbClr val="434343"/>
              </a:solidFill>
              <a:latin typeface="Open Sans"/>
              <a:ea typeface="Open Sans"/>
              <a:cs typeface="Open Sans"/>
              <a:sym typeface="Open Sans"/>
            </a:endParaRPr>
          </a:p>
          <a:p>
            <a:pPr indent="0" lvl="0" marL="457200" rtl="0" algn="l">
              <a:lnSpc>
                <a:spcPct val="150000"/>
              </a:lnSpc>
              <a:spcBef>
                <a:spcPts val="0"/>
              </a:spcBef>
              <a:spcAft>
                <a:spcPts val="0"/>
              </a:spcAft>
              <a:buNone/>
            </a:pPr>
            <a:r>
              <a:t/>
            </a:r>
            <a:endParaRPr sz="1300">
              <a:solidFill>
                <a:srgbClr val="434343"/>
              </a:solidFill>
              <a:latin typeface="Open Sans"/>
              <a:ea typeface="Open Sans"/>
              <a:cs typeface="Open Sans"/>
              <a:sym typeface="Open Sans"/>
            </a:endParaRPr>
          </a:p>
          <a:p>
            <a:pPr indent="0" lvl="0" marL="457200" rtl="0" algn="l">
              <a:lnSpc>
                <a:spcPct val="150000"/>
              </a:lnSpc>
              <a:spcBef>
                <a:spcPts val="0"/>
              </a:spcBef>
              <a:spcAft>
                <a:spcPts val="0"/>
              </a:spcAft>
              <a:buNone/>
            </a:pPr>
            <a:r>
              <a:t/>
            </a:r>
            <a:endParaRPr sz="1300">
              <a:solidFill>
                <a:srgbClr val="434343"/>
              </a:solidFill>
              <a:latin typeface="Open Sans"/>
              <a:ea typeface="Open Sans"/>
              <a:cs typeface="Open Sans"/>
              <a:sym typeface="Open Sans"/>
            </a:endParaRPr>
          </a:p>
          <a:p>
            <a:pPr indent="0" lvl="0" marL="457200" rtl="0" algn="ctr">
              <a:spcBef>
                <a:spcPts val="0"/>
              </a:spcBef>
              <a:spcAft>
                <a:spcPts val="0"/>
              </a:spcAft>
              <a:buNone/>
            </a:pPr>
            <a:r>
              <a:t/>
            </a:r>
            <a:endParaRPr b="1">
              <a:solidFill>
                <a:srgbClr val="1A1A1A"/>
              </a:solidFill>
            </a:endParaRPr>
          </a:p>
          <a:p>
            <a:pPr indent="0" lvl="0" marL="0" rtl="0" algn="ctr">
              <a:spcBef>
                <a:spcPts val="0"/>
              </a:spcBef>
              <a:spcAft>
                <a:spcPts val="0"/>
              </a:spcAft>
              <a:buNone/>
            </a:pPr>
            <a:r>
              <a:t/>
            </a:r>
            <a:endParaRPr>
              <a:solidFill>
                <a:srgbClr val="1A1A1A"/>
              </a:solidFill>
            </a:endParaRPr>
          </a:p>
          <a:p>
            <a:pPr indent="0" lvl="0" marL="0" rtl="0" algn="ctr">
              <a:spcBef>
                <a:spcPts val="0"/>
              </a:spcBef>
              <a:spcAft>
                <a:spcPts val="0"/>
              </a:spcAft>
              <a:buNone/>
            </a:pPr>
            <a:r>
              <a:t/>
            </a:r>
            <a:endParaRPr>
              <a:solidFill>
                <a:srgbClr val="1A1A1A"/>
              </a:solidFill>
            </a:endParaRPr>
          </a:p>
        </p:txBody>
      </p:sp>
      <p:sp>
        <p:nvSpPr>
          <p:cNvPr id="123" name="Google Shape;123;p24"/>
          <p:cNvSpPr txBox="1"/>
          <p:nvPr>
            <p:ph type="title"/>
          </p:nvPr>
        </p:nvSpPr>
        <p:spPr>
          <a:xfrm>
            <a:off x="607225" y="313700"/>
            <a:ext cx="8536800" cy="5442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Clr>
                <a:schemeClr val="dk1"/>
              </a:buClr>
              <a:buSzPts val="1100"/>
              <a:buFont typeface="Arial"/>
              <a:buNone/>
            </a:pPr>
            <a:r>
              <a:rPr lang="en" sz="2400">
                <a:solidFill>
                  <a:srgbClr val="000000"/>
                </a:solidFill>
              </a:rPr>
              <a:t>What is Node.js test runner</a:t>
            </a:r>
            <a:r>
              <a:rPr lang="en" sz="2400">
                <a:solidFill>
                  <a:srgbClr val="000000"/>
                </a:solidFill>
              </a:rPr>
              <a:t>?</a:t>
            </a:r>
            <a:endParaRPr sz="2400">
              <a:solidFill>
                <a:srgbClr val="000000"/>
              </a:solidFill>
            </a:endParaRPr>
          </a:p>
        </p:txBody>
      </p:sp>
      <p:sp>
        <p:nvSpPr>
          <p:cNvPr id="124" name="Google Shape;124;p24"/>
          <p:cNvSpPr/>
          <p:nvPr/>
        </p:nvSpPr>
        <p:spPr>
          <a:xfrm>
            <a:off x="428625" y="368738"/>
            <a:ext cx="53100" cy="434100"/>
          </a:xfrm>
          <a:prstGeom prst="rect">
            <a:avLst/>
          </a:prstGeom>
          <a:solidFill>
            <a:schemeClr val="accent4"/>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idx="12" type="sldNum"/>
          </p:nvPr>
        </p:nvSpPr>
        <p:spPr>
          <a:xfrm>
            <a:off x="680847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131" name="Google Shape;131;p25"/>
          <p:cNvSpPr txBox="1"/>
          <p:nvPr>
            <p:ph type="title"/>
          </p:nvPr>
        </p:nvSpPr>
        <p:spPr>
          <a:xfrm>
            <a:off x="481725" y="1121325"/>
            <a:ext cx="6457200" cy="23697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t/>
            </a:r>
            <a:endParaRPr sz="1300">
              <a:solidFill>
                <a:srgbClr val="1A1A1A"/>
              </a:solidFill>
              <a:latin typeface="Open Sans"/>
              <a:ea typeface="Open Sans"/>
              <a:cs typeface="Open Sans"/>
              <a:sym typeface="Open Sans"/>
            </a:endParaRPr>
          </a:p>
          <a:p>
            <a:pPr indent="0" lvl="0" marL="457200" marR="0" rtl="0" algn="l">
              <a:lnSpc>
                <a:spcPct val="150000"/>
              </a:lnSpc>
              <a:spcBef>
                <a:spcPts val="0"/>
              </a:spcBef>
              <a:spcAft>
                <a:spcPts val="0"/>
              </a:spcAft>
              <a:buNone/>
            </a:pPr>
            <a:r>
              <a:t/>
            </a:r>
            <a:endParaRPr sz="1300">
              <a:latin typeface="Open Sans"/>
              <a:ea typeface="Open Sans"/>
              <a:cs typeface="Open Sans"/>
              <a:sym typeface="Open Sans"/>
            </a:endParaRPr>
          </a:p>
          <a:p>
            <a:pPr indent="0" lvl="0" marL="0" rtl="0" algn="l">
              <a:lnSpc>
                <a:spcPct val="150000"/>
              </a:lnSpc>
              <a:spcBef>
                <a:spcPts val="0"/>
              </a:spcBef>
              <a:spcAft>
                <a:spcPts val="0"/>
              </a:spcAft>
              <a:buNone/>
            </a:pPr>
            <a:r>
              <a:t/>
            </a:r>
            <a:endParaRPr sz="1300">
              <a:solidFill>
                <a:srgbClr val="434343"/>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sz="1300">
              <a:solidFill>
                <a:srgbClr val="434343"/>
              </a:solidFill>
              <a:latin typeface="Open Sans"/>
              <a:ea typeface="Open Sans"/>
              <a:cs typeface="Open Sans"/>
              <a:sym typeface="Open Sans"/>
            </a:endParaRPr>
          </a:p>
          <a:p>
            <a:pPr indent="457200" lvl="0" marL="0" rtl="0" algn="l">
              <a:lnSpc>
                <a:spcPct val="150000"/>
              </a:lnSpc>
              <a:spcBef>
                <a:spcPts val="0"/>
              </a:spcBef>
              <a:spcAft>
                <a:spcPts val="0"/>
              </a:spcAft>
              <a:buNone/>
            </a:pPr>
            <a:r>
              <a:rPr lang="en" sz="1300">
                <a:solidFill>
                  <a:srgbClr val="434343"/>
                </a:solidFill>
                <a:latin typeface="Open Sans"/>
                <a:ea typeface="Open Sans"/>
                <a:cs typeface="Open Sans"/>
                <a:sym typeface="Open Sans"/>
              </a:rPr>
              <a:t>The test runner module is available under </a:t>
            </a:r>
            <a:r>
              <a:rPr lang="en" sz="1300">
                <a:solidFill>
                  <a:srgbClr val="3C484E"/>
                </a:solidFill>
                <a:highlight>
                  <a:srgbClr val="E5EFF5"/>
                </a:highlight>
                <a:latin typeface="Open Sans"/>
                <a:ea typeface="Open Sans"/>
                <a:cs typeface="Open Sans"/>
                <a:sym typeface="Open Sans"/>
              </a:rPr>
              <a:t>node:</a:t>
            </a:r>
            <a:r>
              <a:rPr lang="en" sz="1300">
                <a:solidFill>
                  <a:srgbClr val="434343"/>
                </a:solidFill>
                <a:latin typeface="Open Sans"/>
                <a:ea typeface="Open Sans"/>
                <a:cs typeface="Open Sans"/>
                <a:sym typeface="Open Sans"/>
              </a:rPr>
              <a:t>  scheme. </a:t>
            </a:r>
            <a:r>
              <a:rPr lang="en" sz="1300">
                <a:solidFill>
                  <a:srgbClr val="3C484E"/>
                </a:solidFill>
                <a:highlight>
                  <a:srgbClr val="E5EFF5"/>
                </a:highlight>
                <a:latin typeface="Open Sans"/>
                <a:ea typeface="Open Sans"/>
                <a:cs typeface="Open Sans"/>
                <a:sym typeface="Open Sans"/>
              </a:rPr>
              <a:t>node:test</a:t>
            </a:r>
            <a:r>
              <a:rPr lang="en" sz="1300">
                <a:solidFill>
                  <a:srgbClr val="3C484E"/>
                </a:solidFill>
                <a:highlight>
                  <a:srgbClr val="FFFFFF"/>
                </a:highlight>
                <a:latin typeface="Open Sans"/>
                <a:ea typeface="Open Sans"/>
                <a:cs typeface="Open Sans"/>
                <a:sym typeface="Open Sans"/>
              </a:rPr>
              <a:t> exports a </a:t>
            </a:r>
            <a:r>
              <a:rPr lang="en" sz="1300">
                <a:solidFill>
                  <a:srgbClr val="3C484E"/>
                </a:solidFill>
                <a:highlight>
                  <a:srgbClr val="E5EFF5"/>
                </a:highlight>
                <a:latin typeface="Open Sans"/>
                <a:ea typeface="Open Sans"/>
                <a:cs typeface="Open Sans"/>
                <a:sym typeface="Open Sans"/>
              </a:rPr>
              <a:t>test</a:t>
            </a:r>
            <a:r>
              <a:rPr lang="en" sz="1300">
                <a:solidFill>
                  <a:srgbClr val="3C484E"/>
                </a:solidFill>
                <a:highlight>
                  <a:srgbClr val="FFFFFF"/>
                </a:highlight>
                <a:latin typeface="Open Sans"/>
                <a:ea typeface="Open Sans"/>
                <a:cs typeface="Open Sans"/>
                <a:sym typeface="Open Sans"/>
              </a:rPr>
              <a:t> function and you can run the Node CLI with a </a:t>
            </a:r>
            <a:r>
              <a:rPr lang="en" sz="1300">
                <a:solidFill>
                  <a:srgbClr val="3C484E"/>
                </a:solidFill>
                <a:highlight>
                  <a:srgbClr val="E5EFF5"/>
                </a:highlight>
                <a:latin typeface="Open Sans"/>
                <a:ea typeface="Open Sans"/>
                <a:cs typeface="Open Sans"/>
                <a:sym typeface="Open Sans"/>
              </a:rPr>
              <a:t>--test</a:t>
            </a:r>
            <a:r>
              <a:rPr lang="en" sz="1300">
                <a:solidFill>
                  <a:srgbClr val="3C484E"/>
                </a:solidFill>
                <a:highlight>
                  <a:srgbClr val="FFFFFF"/>
                </a:highlight>
                <a:latin typeface="Open Sans"/>
                <a:ea typeface="Open Sans"/>
                <a:cs typeface="Open Sans"/>
                <a:sym typeface="Open Sans"/>
              </a:rPr>
              <a:t> flag which does some basic search/matching for test files.</a:t>
            </a:r>
            <a:endParaRPr sz="1300">
              <a:solidFill>
                <a:srgbClr val="3C484E"/>
              </a:solidFill>
              <a:highlight>
                <a:srgbClr val="FFFFFF"/>
              </a:highlight>
              <a:latin typeface="Open Sans"/>
              <a:ea typeface="Open Sans"/>
              <a:cs typeface="Open Sans"/>
              <a:sym typeface="Open Sans"/>
            </a:endParaRPr>
          </a:p>
          <a:p>
            <a:pPr indent="-311150" lvl="0" marL="457200" rtl="0" algn="l">
              <a:lnSpc>
                <a:spcPct val="150000"/>
              </a:lnSpc>
              <a:spcBef>
                <a:spcPts val="0"/>
              </a:spcBef>
              <a:spcAft>
                <a:spcPts val="0"/>
              </a:spcAft>
              <a:buClr>
                <a:schemeClr val="accent4"/>
              </a:buClr>
              <a:buSzPts val="1300"/>
              <a:buFont typeface="Open Sans"/>
              <a:buChar char="●"/>
            </a:pPr>
            <a:r>
              <a:rPr lang="en" sz="1300">
                <a:solidFill>
                  <a:srgbClr val="434343"/>
                </a:solidFill>
                <a:latin typeface="Open Sans"/>
                <a:ea typeface="Open Sans"/>
                <a:cs typeface="Open Sans"/>
                <a:sym typeface="Open Sans"/>
              </a:rPr>
              <a:t>^test$ - Files whose basename is the string 'test'.</a:t>
            </a:r>
            <a:endParaRPr sz="1300">
              <a:solidFill>
                <a:srgbClr val="434343"/>
              </a:solidFill>
              <a:latin typeface="Open Sans"/>
              <a:ea typeface="Open Sans"/>
              <a:cs typeface="Open Sans"/>
              <a:sym typeface="Open Sans"/>
            </a:endParaRPr>
          </a:p>
          <a:p>
            <a:pPr indent="-311150" lvl="0" marL="457200" rtl="0" algn="l">
              <a:lnSpc>
                <a:spcPct val="150000"/>
              </a:lnSpc>
              <a:spcBef>
                <a:spcPts val="0"/>
              </a:spcBef>
              <a:spcAft>
                <a:spcPts val="0"/>
              </a:spcAft>
              <a:buClr>
                <a:schemeClr val="accent4"/>
              </a:buClr>
              <a:buSzPts val="1300"/>
              <a:buFont typeface="Open Sans"/>
              <a:buChar char="●"/>
            </a:pPr>
            <a:r>
              <a:rPr lang="en" sz="1300">
                <a:solidFill>
                  <a:srgbClr val="434343"/>
                </a:solidFill>
                <a:latin typeface="Open Sans"/>
                <a:ea typeface="Open Sans"/>
                <a:cs typeface="Open Sans"/>
                <a:sym typeface="Open Sans"/>
              </a:rPr>
              <a:t>^test-.+ - Files whose basename starts with the string 'test-'</a:t>
            </a:r>
            <a:endParaRPr sz="1300">
              <a:solidFill>
                <a:srgbClr val="434343"/>
              </a:solidFill>
              <a:latin typeface="Open Sans"/>
              <a:ea typeface="Open Sans"/>
              <a:cs typeface="Open Sans"/>
              <a:sym typeface="Open Sans"/>
            </a:endParaRPr>
          </a:p>
          <a:p>
            <a:pPr indent="-311150" lvl="0" marL="457200" rtl="0" algn="l">
              <a:lnSpc>
                <a:spcPct val="150000"/>
              </a:lnSpc>
              <a:spcBef>
                <a:spcPts val="0"/>
              </a:spcBef>
              <a:spcAft>
                <a:spcPts val="0"/>
              </a:spcAft>
              <a:buClr>
                <a:schemeClr val="accent4"/>
              </a:buClr>
              <a:buSzPts val="1300"/>
              <a:buFont typeface="Open Sans"/>
              <a:buChar char="●"/>
            </a:pPr>
            <a:r>
              <a:rPr lang="en" sz="1300">
                <a:solidFill>
                  <a:srgbClr val="434343"/>
                </a:solidFill>
                <a:latin typeface="Open Sans"/>
                <a:ea typeface="Open Sans"/>
                <a:cs typeface="Open Sans"/>
                <a:sym typeface="Open Sans"/>
              </a:rPr>
              <a:t>.+[\.\-\_]test$ - Files whose basename ends with .test, -test, or _test</a:t>
            </a:r>
            <a:endParaRPr sz="1300">
              <a:solidFill>
                <a:srgbClr val="434343"/>
              </a:solidFill>
              <a:latin typeface="Open Sans"/>
              <a:ea typeface="Open Sans"/>
              <a:cs typeface="Open Sans"/>
              <a:sym typeface="Open Sans"/>
            </a:endParaRPr>
          </a:p>
          <a:p>
            <a:pPr indent="-311150" lvl="0" marL="457200" rtl="0" algn="l">
              <a:lnSpc>
                <a:spcPct val="150000"/>
              </a:lnSpc>
              <a:spcBef>
                <a:spcPts val="0"/>
              </a:spcBef>
              <a:spcAft>
                <a:spcPts val="0"/>
              </a:spcAft>
              <a:buClr>
                <a:schemeClr val="accent4"/>
              </a:buClr>
              <a:buSzPts val="1300"/>
              <a:buFont typeface="Open Sans"/>
              <a:buChar char="●"/>
            </a:pPr>
            <a:r>
              <a:rPr lang="en" sz="1300">
                <a:solidFill>
                  <a:srgbClr val="434343"/>
                </a:solidFill>
                <a:latin typeface="Open Sans"/>
                <a:ea typeface="Open Sans"/>
                <a:cs typeface="Open Sans"/>
                <a:sym typeface="Open Sans"/>
              </a:rPr>
              <a:t>If a directory named </a:t>
            </a:r>
            <a:r>
              <a:rPr lang="en" sz="1300">
                <a:solidFill>
                  <a:srgbClr val="3C484E"/>
                </a:solidFill>
                <a:highlight>
                  <a:srgbClr val="E5EFF5"/>
                </a:highlight>
                <a:latin typeface="Open Sans"/>
                <a:ea typeface="Open Sans"/>
                <a:cs typeface="Open Sans"/>
                <a:sym typeface="Open Sans"/>
              </a:rPr>
              <a:t>test</a:t>
            </a:r>
            <a:r>
              <a:rPr lang="en" sz="1300">
                <a:solidFill>
                  <a:srgbClr val="434343"/>
                </a:solidFill>
                <a:latin typeface="Open Sans"/>
                <a:ea typeface="Open Sans"/>
                <a:cs typeface="Open Sans"/>
                <a:sym typeface="Open Sans"/>
              </a:rPr>
              <a:t> is encountered, the test runner will treat all files inside as test files.</a:t>
            </a:r>
            <a:endParaRPr sz="1300">
              <a:solidFill>
                <a:srgbClr val="434343"/>
              </a:solidFill>
              <a:latin typeface="Open Sans"/>
              <a:ea typeface="Open Sans"/>
              <a:cs typeface="Open Sans"/>
              <a:sym typeface="Open Sans"/>
            </a:endParaRPr>
          </a:p>
          <a:p>
            <a:pPr indent="0" lvl="0" marL="457200" rtl="0" algn="l">
              <a:lnSpc>
                <a:spcPct val="100000"/>
              </a:lnSpc>
              <a:spcBef>
                <a:spcPts val="0"/>
              </a:spcBef>
              <a:spcAft>
                <a:spcPts val="0"/>
              </a:spcAft>
              <a:buNone/>
            </a:pPr>
            <a:r>
              <a:t/>
            </a:r>
            <a:endParaRPr b="1" sz="1300">
              <a:solidFill>
                <a:srgbClr val="1A1A1A"/>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1300">
              <a:solidFill>
                <a:srgbClr val="1A1A1A"/>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1300">
              <a:solidFill>
                <a:srgbClr val="1A1A1A"/>
              </a:solidFill>
              <a:latin typeface="Open Sans"/>
              <a:ea typeface="Open Sans"/>
              <a:cs typeface="Open Sans"/>
              <a:sym typeface="Open Sans"/>
            </a:endParaRPr>
          </a:p>
          <a:p>
            <a:pPr indent="0" lvl="0" marL="0" rtl="0" algn="ctr">
              <a:spcBef>
                <a:spcPts val="0"/>
              </a:spcBef>
              <a:spcAft>
                <a:spcPts val="0"/>
              </a:spcAft>
              <a:buNone/>
            </a:pPr>
            <a:r>
              <a:t/>
            </a:r>
            <a:endParaRPr sz="1300">
              <a:solidFill>
                <a:srgbClr val="1A1A1A"/>
              </a:solidFill>
              <a:latin typeface="Open Sans"/>
              <a:ea typeface="Open Sans"/>
              <a:cs typeface="Open Sans"/>
              <a:sym typeface="Open Sans"/>
            </a:endParaRPr>
          </a:p>
        </p:txBody>
      </p:sp>
      <p:sp>
        <p:nvSpPr>
          <p:cNvPr id="132" name="Google Shape;132;p25"/>
          <p:cNvSpPr txBox="1"/>
          <p:nvPr>
            <p:ph type="title"/>
          </p:nvPr>
        </p:nvSpPr>
        <p:spPr>
          <a:xfrm>
            <a:off x="607225" y="313700"/>
            <a:ext cx="8536800" cy="5442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Clr>
                <a:schemeClr val="dk1"/>
              </a:buClr>
              <a:buSzPts val="1100"/>
              <a:buFont typeface="Arial"/>
              <a:buNone/>
            </a:pPr>
            <a:r>
              <a:rPr lang="en" sz="2400">
                <a:solidFill>
                  <a:srgbClr val="000000"/>
                </a:solidFill>
              </a:rPr>
              <a:t>Node.js test runner features - introduction</a:t>
            </a:r>
            <a:endParaRPr sz="2400">
              <a:solidFill>
                <a:srgbClr val="000000"/>
              </a:solidFill>
            </a:endParaRPr>
          </a:p>
        </p:txBody>
      </p:sp>
      <p:sp>
        <p:nvSpPr>
          <p:cNvPr id="133" name="Google Shape;133;p25"/>
          <p:cNvSpPr/>
          <p:nvPr/>
        </p:nvSpPr>
        <p:spPr>
          <a:xfrm>
            <a:off x="428625" y="368738"/>
            <a:ext cx="53100" cy="434100"/>
          </a:xfrm>
          <a:prstGeom prst="rect">
            <a:avLst/>
          </a:prstGeom>
          <a:solidFill>
            <a:schemeClr val="accent4"/>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481725" y="1155600"/>
            <a:ext cx="6457200" cy="4341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t/>
            </a:r>
            <a:endParaRPr>
              <a:solidFill>
                <a:srgbClr val="1A1A1A"/>
              </a:solidFill>
            </a:endParaRPr>
          </a:p>
          <a:p>
            <a:pPr indent="0" lvl="0" marL="457200" marR="0" rtl="0" algn="l">
              <a:lnSpc>
                <a:spcPct val="150000"/>
              </a:lnSpc>
              <a:spcBef>
                <a:spcPts val="0"/>
              </a:spcBef>
              <a:spcAft>
                <a:spcPts val="0"/>
              </a:spcAft>
              <a:buNone/>
            </a:pPr>
            <a:r>
              <a:t/>
            </a:r>
            <a:endParaRPr sz="1300">
              <a:latin typeface="Open Sans"/>
              <a:ea typeface="Open Sans"/>
              <a:cs typeface="Open Sans"/>
              <a:sym typeface="Open Sans"/>
            </a:endParaRPr>
          </a:p>
          <a:p>
            <a:pPr indent="0" lvl="0" marL="457200" rtl="0" algn="l">
              <a:lnSpc>
                <a:spcPct val="150000"/>
              </a:lnSpc>
              <a:spcBef>
                <a:spcPts val="0"/>
              </a:spcBef>
              <a:spcAft>
                <a:spcPts val="0"/>
              </a:spcAft>
              <a:buNone/>
            </a:pPr>
            <a:r>
              <a:t/>
            </a:r>
            <a:endParaRPr sz="1300">
              <a:solidFill>
                <a:srgbClr val="434343"/>
              </a:solidFill>
              <a:latin typeface="Open Sans"/>
              <a:ea typeface="Open Sans"/>
              <a:cs typeface="Open Sans"/>
              <a:sym typeface="Open Sans"/>
            </a:endParaRPr>
          </a:p>
          <a:p>
            <a:pPr indent="0" lvl="0" marL="457200" rtl="0" algn="l">
              <a:lnSpc>
                <a:spcPct val="150000"/>
              </a:lnSpc>
              <a:spcBef>
                <a:spcPts val="0"/>
              </a:spcBef>
              <a:spcAft>
                <a:spcPts val="0"/>
              </a:spcAft>
              <a:buNone/>
            </a:pPr>
            <a:r>
              <a:t/>
            </a:r>
            <a:endParaRPr sz="1300">
              <a:solidFill>
                <a:srgbClr val="434343"/>
              </a:solidFill>
              <a:latin typeface="Open Sans"/>
              <a:ea typeface="Open Sans"/>
              <a:cs typeface="Open Sans"/>
              <a:sym typeface="Open Sans"/>
            </a:endParaRPr>
          </a:p>
          <a:p>
            <a:pPr indent="0" lvl="0" marL="457200" rtl="0" algn="l">
              <a:lnSpc>
                <a:spcPct val="150000"/>
              </a:lnSpc>
              <a:spcBef>
                <a:spcPts val="0"/>
              </a:spcBef>
              <a:spcAft>
                <a:spcPts val="0"/>
              </a:spcAft>
              <a:buNone/>
            </a:pPr>
            <a:r>
              <a:t/>
            </a:r>
            <a:endParaRPr sz="1300">
              <a:solidFill>
                <a:srgbClr val="434343"/>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b="1">
              <a:solidFill>
                <a:srgbClr val="1A1A1A"/>
              </a:solidFill>
            </a:endParaRPr>
          </a:p>
          <a:p>
            <a:pPr indent="457200" lvl="0" marL="0" rtl="0" algn="l">
              <a:lnSpc>
                <a:spcPct val="150000"/>
              </a:lnSpc>
              <a:spcBef>
                <a:spcPts val="0"/>
              </a:spcBef>
              <a:spcAft>
                <a:spcPts val="0"/>
              </a:spcAft>
              <a:buNone/>
            </a:pPr>
            <a:r>
              <a:rPr lang="en" sz="1300">
                <a:solidFill>
                  <a:srgbClr val="434343"/>
                </a:solidFill>
                <a:latin typeface="Open Sans"/>
                <a:ea typeface="Open Sans"/>
                <a:cs typeface="Open Sans"/>
                <a:sym typeface="Open Sans"/>
              </a:rPr>
              <a:t>Subtest</a:t>
            </a:r>
            <a:r>
              <a:rPr lang="en" sz="1300">
                <a:solidFill>
                  <a:srgbClr val="434343"/>
                </a:solidFill>
                <a:latin typeface="Open Sans"/>
                <a:ea typeface="Open Sans"/>
                <a:cs typeface="Open Sans"/>
                <a:sym typeface="Open Sans"/>
              </a:rPr>
              <a:t> - is a a test that is part of a larger test.  Test context's </a:t>
            </a:r>
            <a:r>
              <a:rPr lang="en" sz="1300">
                <a:solidFill>
                  <a:srgbClr val="3C484E"/>
                </a:solidFill>
                <a:highlight>
                  <a:srgbClr val="E5EFF5"/>
                </a:highlight>
                <a:latin typeface="Open Sans"/>
                <a:ea typeface="Open Sans"/>
                <a:cs typeface="Open Sans"/>
                <a:sym typeface="Open Sans"/>
              </a:rPr>
              <a:t>test()</a:t>
            </a:r>
            <a:r>
              <a:rPr lang="en" sz="1300">
                <a:solidFill>
                  <a:srgbClr val="434343"/>
                </a:solidFill>
                <a:latin typeface="Open Sans"/>
                <a:ea typeface="Open Sans"/>
                <a:cs typeface="Open Sans"/>
                <a:sym typeface="Open Sans"/>
              </a:rPr>
              <a:t> method allows subtests to be created.</a:t>
            </a:r>
            <a:endParaRPr sz="1300">
              <a:solidFill>
                <a:srgbClr val="434343"/>
              </a:solidFill>
              <a:latin typeface="Open Sans"/>
              <a:ea typeface="Open Sans"/>
              <a:cs typeface="Open Sans"/>
              <a:sym typeface="Open Sans"/>
            </a:endParaRPr>
          </a:p>
          <a:p>
            <a:pPr indent="457200" lvl="0" marL="0" rtl="0" algn="l">
              <a:lnSpc>
                <a:spcPct val="150000"/>
              </a:lnSpc>
              <a:spcBef>
                <a:spcPts val="0"/>
              </a:spcBef>
              <a:spcAft>
                <a:spcPts val="0"/>
              </a:spcAft>
              <a:buNone/>
            </a:pPr>
            <a:r>
              <a:rPr lang="en" sz="1300">
                <a:solidFill>
                  <a:srgbClr val="434343"/>
                </a:solidFill>
                <a:latin typeface="Open Sans"/>
                <a:ea typeface="Open Sans"/>
                <a:cs typeface="Open Sans"/>
                <a:sym typeface="Open Sans"/>
              </a:rPr>
              <a:t>await is used to ensure that both subtests have completed. This is necessary because parent tests do not wait for their subtests to complete.</a:t>
            </a:r>
            <a:endParaRPr sz="1300">
              <a:solidFill>
                <a:srgbClr val="434343"/>
              </a:solidFill>
              <a:latin typeface="Open Sans"/>
              <a:ea typeface="Open Sans"/>
              <a:cs typeface="Open Sans"/>
              <a:sym typeface="Open Sans"/>
            </a:endParaRPr>
          </a:p>
          <a:p>
            <a:pPr indent="457200" lvl="0" marL="0" rtl="0" algn="l">
              <a:lnSpc>
                <a:spcPct val="150000"/>
              </a:lnSpc>
              <a:spcBef>
                <a:spcPts val="0"/>
              </a:spcBef>
              <a:spcAft>
                <a:spcPts val="0"/>
              </a:spcAft>
              <a:buNone/>
            </a:pPr>
            <a:r>
              <a:t/>
            </a:r>
            <a:endParaRPr sz="1300">
              <a:solidFill>
                <a:srgbClr val="434343"/>
              </a:solidFill>
              <a:latin typeface="Open Sans"/>
              <a:ea typeface="Open Sans"/>
              <a:cs typeface="Open Sans"/>
              <a:sym typeface="Open Sans"/>
            </a:endParaRPr>
          </a:p>
          <a:p>
            <a:pPr indent="0" lvl="0" marL="457200" rtl="0" algn="l">
              <a:lnSpc>
                <a:spcPct val="150000"/>
              </a:lnSpc>
              <a:spcBef>
                <a:spcPts val="0"/>
              </a:spcBef>
              <a:spcAft>
                <a:spcPts val="0"/>
              </a:spcAft>
              <a:buNone/>
            </a:pPr>
            <a:r>
              <a:t/>
            </a:r>
            <a:endParaRPr sz="1300">
              <a:solidFill>
                <a:srgbClr val="434343"/>
              </a:solidFill>
              <a:latin typeface="Open Sans"/>
              <a:ea typeface="Open Sans"/>
              <a:cs typeface="Open Sans"/>
              <a:sym typeface="Open Sans"/>
            </a:endParaRPr>
          </a:p>
          <a:p>
            <a:pPr indent="0" lvl="0" marL="457200" rtl="0" algn="l">
              <a:lnSpc>
                <a:spcPct val="150000"/>
              </a:lnSpc>
              <a:spcBef>
                <a:spcPts val="0"/>
              </a:spcBef>
              <a:spcAft>
                <a:spcPts val="0"/>
              </a:spcAft>
              <a:buNone/>
            </a:pPr>
            <a:r>
              <a:t/>
            </a:r>
            <a:endParaRPr sz="1300">
              <a:solidFill>
                <a:srgbClr val="434343"/>
              </a:solidFill>
              <a:latin typeface="Open Sans"/>
              <a:ea typeface="Open Sans"/>
              <a:cs typeface="Open Sans"/>
              <a:sym typeface="Open Sans"/>
            </a:endParaRPr>
          </a:p>
          <a:p>
            <a:pPr indent="0" lvl="0" marL="457200" rtl="0" algn="l">
              <a:lnSpc>
                <a:spcPct val="100000"/>
              </a:lnSpc>
              <a:spcBef>
                <a:spcPts val="0"/>
              </a:spcBef>
              <a:spcAft>
                <a:spcPts val="0"/>
              </a:spcAft>
              <a:buNone/>
            </a:pPr>
            <a:r>
              <a:t/>
            </a:r>
            <a:endParaRPr b="1" sz="1400">
              <a:solidFill>
                <a:srgbClr val="1A1A1A"/>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1A1A1A"/>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1A1A1A"/>
              </a:solidFill>
              <a:latin typeface="Arial"/>
              <a:ea typeface="Arial"/>
              <a:cs typeface="Arial"/>
              <a:sym typeface="Arial"/>
            </a:endParaRPr>
          </a:p>
          <a:p>
            <a:pPr indent="0" lvl="0" marL="0" rtl="0" algn="ctr">
              <a:spcBef>
                <a:spcPts val="0"/>
              </a:spcBef>
              <a:spcAft>
                <a:spcPts val="0"/>
              </a:spcAft>
              <a:buNone/>
            </a:pPr>
            <a:r>
              <a:t/>
            </a:r>
            <a:endParaRPr>
              <a:solidFill>
                <a:srgbClr val="1A1A1A"/>
              </a:solidFill>
            </a:endParaRPr>
          </a:p>
        </p:txBody>
      </p:sp>
      <p:sp>
        <p:nvSpPr>
          <p:cNvPr id="140" name="Google Shape;140;p26"/>
          <p:cNvSpPr txBox="1"/>
          <p:nvPr>
            <p:ph idx="12" type="sldNum"/>
          </p:nvPr>
        </p:nvSpPr>
        <p:spPr>
          <a:xfrm>
            <a:off x="680847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141" name="Google Shape;141;p26"/>
          <p:cNvSpPr txBox="1"/>
          <p:nvPr>
            <p:ph type="title"/>
          </p:nvPr>
        </p:nvSpPr>
        <p:spPr>
          <a:xfrm>
            <a:off x="607225" y="313700"/>
            <a:ext cx="8536800" cy="5442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Clr>
                <a:schemeClr val="dk1"/>
              </a:buClr>
              <a:buSzPts val="1100"/>
              <a:buFont typeface="Arial"/>
              <a:buNone/>
            </a:pPr>
            <a:r>
              <a:rPr lang="en" sz="2400">
                <a:solidFill>
                  <a:srgbClr val="000000"/>
                </a:solidFill>
              </a:rPr>
              <a:t>Node.js test runner features - subtests</a:t>
            </a:r>
            <a:endParaRPr sz="2400">
              <a:solidFill>
                <a:srgbClr val="000000"/>
              </a:solidFill>
            </a:endParaRPr>
          </a:p>
        </p:txBody>
      </p:sp>
      <p:sp>
        <p:nvSpPr>
          <p:cNvPr id="142" name="Google Shape;142;p26"/>
          <p:cNvSpPr/>
          <p:nvPr/>
        </p:nvSpPr>
        <p:spPr>
          <a:xfrm>
            <a:off x="428625" y="368738"/>
            <a:ext cx="53100" cy="434100"/>
          </a:xfrm>
          <a:prstGeom prst="rect">
            <a:avLst/>
          </a:prstGeom>
          <a:solidFill>
            <a:schemeClr val="accent4"/>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pic>
        <p:nvPicPr>
          <p:cNvPr id="143" name="Google Shape;143;p26"/>
          <p:cNvPicPr preferRelativeResize="0"/>
          <p:nvPr/>
        </p:nvPicPr>
        <p:blipFill>
          <a:blip r:embed="rId3">
            <a:alphaModFix/>
          </a:blip>
          <a:stretch>
            <a:fillRect/>
          </a:stretch>
        </p:blipFill>
        <p:spPr>
          <a:xfrm>
            <a:off x="1711500" y="2301649"/>
            <a:ext cx="3997650" cy="2286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idx="12" type="sldNum"/>
          </p:nvPr>
        </p:nvSpPr>
        <p:spPr>
          <a:xfrm>
            <a:off x="680847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150" name="Google Shape;150;p27"/>
          <p:cNvSpPr txBox="1"/>
          <p:nvPr>
            <p:ph type="title"/>
          </p:nvPr>
        </p:nvSpPr>
        <p:spPr>
          <a:xfrm>
            <a:off x="481725" y="1155600"/>
            <a:ext cx="6457200" cy="4341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t/>
            </a:r>
            <a:endParaRPr>
              <a:solidFill>
                <a:srgbClr val="1A1A1A"/>
              </a:solidFill>
            </a:endParaRPr>
          </a:p>
          <a:p>
            <a:pPr indent="0" lvl="0" marL="457200" marR="0" rtl="0" algn="l">
              <a:lnSpc>
                <a:spcPct val="150000"/>
              </a:lnSpc>
              <a:spcBef>
                <a:spcPts val="0"/>
              </a:spcBef>
              <a:spcAft>
                <a:spcPts val="0"/>
              </a:spcAft>
              <a:buNone/>
            </a:pPr>
            <a:r>
              <a:t/>
            </a:r>
            <a:endParaRPr sz="1300">
              <a:latin typeface="Open Sans"/>
              <a:ea typeface="Open Sans"/>
              <a:cs typeface="Open Sans"/>
              <a:sym typeface="Open Sans"/>
            </a:endParaRPr>
          </a:p>
          <a:p>
            <a:pPr indent="0" lvl="0" marL="457200" rtl="0" algn="l">
              <a:lnSpc>
                <a:spcPct val="150000"/>
              </a:lnSpc>
              <a:spcBef>
                <a:spcPts val="0"/>
              </a:spcBef>
              <a:spcAft>
                <a:spcPts val="0"/>
              </a:spcAft>
              <a:buNone/>
            </a:pPr>
            <a:r>
              <a:t/>
            </a:r>
            <a:endParaRPr sz="1300">
              <a:solidFill>
                <a:srgbClr val="434343"/>
              </a:solidFill>
              <a:latin typeface="Open Sans"/>
              <a:ea typeface="Open Sans"/>
              <a:cs typeface="Open Sans"/>
              <a:sym typeface="Open Sans"/>
            </a:endParaRPr>
          </a:p>
          <a:p>
            <a:pPr indent="0" lvl="0" marL="457200" rtl="0" algn="l">
              <a:lnSpc>
                <a:spcPct val="150000"/>
              </a:lnSpc>
              <a:spcBef>
                <a:spcPts val="0"/>
              </a:spcBef>
              <a:spcAft>
                <a:spcPts val="0"/>
              </a:spcAft>
              <a:buNone/>
            </a:pPr>
            <a:r>
              <a:t/>
            </a:r>
            <a:endParaRPr sz="1300">
              <a:solidFill>
                <a:srgbClr val="434343"/>
              </a:solidFill>
              <a:latin typeface="Open Sans"/>
              <a:ea typeface="Open Sans"/>
              <a:cs typeface="Open Sans"/>
              <a:sym typeface="Open Sans"/>
            </a:endParaRPr>
          </a:p>
          <a:p>
            <a:pPr indent="0" lvl="0" marL="457200" rtl="0" algn="l">
              <a:lnSpc>
                <a:spcPct val="150000"/>
              </a:lnSpc>
              <a:spcBef>
                <a:spcPts val="0"/>
              </a:spcBef>
              <a:spcAft>
                <a:spcPts val="0"/>
              </a:spcAft>
              <a:buNone/>
            </a:pPr>
            <a:r>
              <a:t/>
            </a:r>
            <a:endParaRPr sz="1300">
              <a:solidFill>
                <a:srgbClr val="434343"/>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sz="1300">
              <a:solidFill>
                <a:srgbClr val="000000"/>
              </a:solidFill>
              <a:latin typeface="Open Sans"/>
              <a:ea typeface="Open Sans"/>
              <a:cs typeface="Open Sans"/>
              <a:sym typeface="Open Sans"/>
            </a:endParaRPr>
          </a:p>
          <a:p>
            <a:pPr indent="457200" lvl="0" marL="0" rtl="0" algn="l">
              <a:lnSpc>
                <a:spcPct val="150000"/>
              </a:lnSpc>
              <a:spcBef>
                <a:spcPts val="0"/>
              </a:spcBef>
              <a:spcAft>
                <a:spcPts val="0"/>
              </a:spcAft>
              <a:buNone/>
            </a:pPr>
            <a:r>
              <a:rPr lang="en" sz="1300">
                <a:solidFill>
                  <a:srgbClr val="434343"/>
                </a:solidFill>
                <a:latin typeface="Open Sans"/>
                <a:ea typeface="Open Sans"/>
                <a:cs typeface="Open Sans"/>
                <a:sym typeface="Open Sans"/>
              </a:rPr>
              <a:t>The test function takes in an optional options object as the second parameter, among which are: skip, todo, only, concurrency, timeout.</a:t>
            </a:r>
            <a:endParaRPr sz="1300">
              <a:solidFill>
                <a:srgbClr val="434343"/>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sz="1300">
              <a:solidFill>
                <a:srgbClr val="434343"/>
              </a:solidFill>
              <a:latin typeface="Open Sans"/>
              <a:ea typeface="Open Sans"/>
              <a:cs typeface="Open Sans"/>
              <a:sym typeface="Open Sans"/>
            </a:endParaRPr>
          </a:p>
          <a:p>
            <a:pPr indent="0" lvl="0" marL="457200" rtl="0" algn="l">
              <a:lnSpc>
                <a:spcPct val="150000"/>
              </a:lnSpc>
              <a:spcBef>
                <a:spcPts val="0"/>
              </a:spcBef>
              <a:spcAft>
                <a:spcPts val="0"/>
              </a:spcAft>
              <a:buNone/>
            </a:pPr>
            <a:r>
              <a:t/>
            </a:r>
            <a:endParaRPr sz="1300">
              <a:solidFill>
                <a:srgbClr val="434343"/>
              </a:solidFill>
              <a:latin typeface="Open Sans"/>
              <a:ea typeface="Open Sans"/>
              <a:cs typeface="Open Sans"/>
              <a:sym typeface="Open Sans"/>
            </a:endParaRPr>
          </a:p>
          <a:p>
            <a:pPr indent="0" lvl="0" marL="457200" rtl="0" algn="l">
              <a:lnSpc>
                <a:spcPct val="100000"/>
              </a:lnSpc>
              <a:spcBef>
                <a:spcPts val="0"/>
              </a:spcBef>
              <a:spcAft>
                <a:spcPts val="0"/>
              </a:spcAft>
              <a:buNone/>
            </a:pPr>
            <a:r>
              <a:t/>
            </a:r>
            <a:endParaRPr b="1" sz="1400">
              <a:solidFill>
                <a:srgbClr val="1A1A1A"/>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1A1A1A"/>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1A1A1A"/>
              </a:solidFill>
              <a:latin typeface="Arial"/>
              <a:ea typeface="Arial"/>
              <a:cs typeface="Arial"/>
              <a:sym typeface="Arial"/>
            </a:endParaRPr>
          </a:p>
          <a:p>
            <a:pPr indent="0" lvl="0" marL="0" rtl="0" algn="ctr">
              <a:spcBef>
                <a:spcPts val="0"/>
              </a:spcBef>
              <a:spcAft>
                <a:spcPts val="0"/>
              </a:spcAft>
              <a:buNone/>
            </a:pPr>
            <a:r>
              <a:t/>
            </a:r>
            <a:endParaRPr>
              <a:solidFill>
                <a:srgbClr val="1A1A1A"/>
              </a:solidFill>
            </a:endParaRPr>
          </a:p>
        </p:txBody>
      </p:sp>
      <p:sp>
        <p:nvSpPr>
          <p:cNvPr id="151" name="Google Shape;151;p27"/>
          <p:cNvSpPr txBox="1"/>
          <p:nvPr>
            <p:ph type="title"/>
          </p:nvPr>
        </p:nvSpPr>
        <p:spPr>
          <a:xfrm>
            <a:off x="607225" y="313700"/>
            <a:ext cx="8536800" cy="5442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Clr>
                <a:schemeClr val="dk1"/>
              </a:buClr>
              <a:buSzPts val="1100"/>
              <a:buFont typeface="Arial"/>
              <a:buNone/>
            </a:pPr>
            <a:r>
              <a:rPr lang="en" sz="2400">
                <a:solidFill>
                  <a:srgbClr val="000000"/>
                </a:solidFill>
              </a:rPr>
              <a:t>Node.js test runner features - options</a:t>
            </a:r>
            <a:endParaRPr sz="2400">
              <a:solidFill>
                <a:srgbClr val="000000"/>
              </a:solidFill>
            </a:endParaRPr>
          </a:p>
        </p:txBody>
      </p:sp>
      <p:sp>
        <p:nvSpPr>
          <p:cNvPr id="152" name="Google Shape;152;p27"/>
          <p:cNvSpPr/>
          <p:nvPr/>
        </p:nvSpPr>
        <p:spPr>
          <a:xfrm>
            <a:off x="428625" y="368738"/>
            <a:ext cx="53100" cy="434100"/>
          </a:xfrm>
          <a:prstGeom prst="rect">
            <a:avLst/>
          </a:prstGeom>
          <a:solidFill>
            <a:schemeClr val="accent4"/>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pic>
        <p:nvPicPr>
          <p:cNvPr id="153" name="Google Shape;153;p27"/>
          <p:cNvPicPr preferRelativeResize="0"/>
          <p:nvPr/>
        </p:nvPicPr>
        <p:blipFill>
          <a:blip r:embed="rId3">
            <a:alphaModFix/>
          </a:blip>
          <a:stretch>
            <a:fillRect/>
          </a:stretch>
        </p:blipFill>
        <p:spPr>
          <a:xfrm>
            <a:off x="1656290" y="1988325"/>
            <a:ext cx="4108076" cy="26906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idx="12" type="sldNum"/>
          </p:nvPr>
        </p:nvSpPr>
        <p:spPr>
          <a:xfrm>
            <a:off x="680847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160" name="Google Shape;160;p28"/>
          <p:cNvSpPr txBox="1"/>
          <p:nvPr>
            <p:ph type="title"/>
          </p:nvPr>
        </p:nvSpPr>
        <p:spPr>
          <a:xfrm>
            <a:off x="481725" y="1153820"/>
            <a:ext cx="6457200" cy="4341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t/>
            </a:r>
            <a:endParaRPr>
              <a:solidFill>
                <a:srgbClr val="1A1A1A"/>
              </a:solidFill>
            </a:endParaRPr>
          </a:p>
          <a:p>
            <a:pPr indent="0" lvl="0" marL="457200" marR="0" rtl="0" algn="l">
              <a:lnSpc>
                <a:spcPct val="150000"/>
              </a:lnSpc>
              <a:spcBef>
                <a:spcPts val="0"/>
              </a:spcBef>
              <a:spcAft>
                <a:spcPts val="0"/>
              </a:spcAft>
              <a:buNone/>
            </a:pPr>
            <a:r>
              <a:t/>
            </a:r>
            <a:endParaRPr sz="1300">
              <a:latin typeface="Open Sans"/>
              <a:ea typeface="Open Sans"/>
              <a:cs typeface="Open Sans"/>
              <a:sym typeface="Open Sans"/>
            </a:endParaRPr>
          </a:p>
          <a:p>
            <a:pPr indent="0" lvl="0" marL="457200" rtl="0" algn="l">
              <a:lnSpc>
                <a:spcPct val="150000"/>
              </a:lnSpc>
              <a:spcBef>
                <a:spcPts val="0"/>
              </a:spcBef>
              <a:spcAft>
                <a:spcPts val="0"/>
              </a:spcAft>
              <a:buNone/>
            </a:pPr>
            <a:r>
              <a:t/>
            </a:r>
            <a:endParaRPr sz="1300">
              <a:solidFill>
                <a:srgbClr val="434343"/>
              </a:solidFill>
              <a:latin typeface="Open Sans"/>
              <a:ea typeface="Open Sans"/>
              <a:cs typeface="Open Sans"/>
              <a:sym typeface="Open Sans"/>
            </a:endParaRPr>
          </a:p>
          <a:p>
            <a:pPr indent="0" lvl="0" marL="457200" rtl="0" algn="l">
              <a:lnSpc>
                <a:spcPct val="150000"/>
              </a:lnSpc>
              <a:spcBef>
                <a:spcPts val="0"/>
              </a:spcBef>
              <a:spcAft>
                <a:spcPts val="0"/>
              </a:spcAft>
              <a:buNone/>
            </a:pPr>
            <a:r>
              <a:t/>
            </a:r>
            <a:endParaRPr sz="1300">
              <a:solidFill>
                <a:srgbClr val="434343"/>
              </a:solidFill>
              <a:latin typeface="Open Sans"/>
              <a:ea typeface="Open Sans"/>
              <a:cs typeface="Open Sans"/>
              <a:sym typeface="Open Sans"/>
            </a:endParaRPr>
          </a:p>
          <a:p>
            <a:pPr indent="0" lvl="0" marL="457200" rtl="0" algn="l">
              <a:lnSpc>
                <a:spcPct val="150000"/>
              </a:lnSpc>
              <a:spcBef>
                <a:spcPts val="0"/>
              </a:spcBef>
              <a:spcAft>
                <a:spcPts val="0"/>
              </a:spcAft>
              <a:buNone/>
            </a:pPr>
            <a:r>
              <a:t/>
            </a:r>
            <a:endParaRPr sz="1300">
              <a:solidFill>
                <a:srgbClr val="434343"/>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sz="1300">
              <a:solidFill>
                <a:srgbClr val="000000"/>
              </a:solidFill>
              <a:latin typeface="Open Sans"/>
              <a:ea typeface="Open Sans"/>
              <a:cs typeface="Open Sans"/>
              <a:sym typeface="Open Sans"/>
            </a:endParaRPr>
          </a:p>
          <a:p>
            <a:pPr indent="457200" lvl="0" marL="0" rtl="0" algn="l">
              <a:lnSpc>
                <a:spcPct val="150000"/>
              </a:lnSpc>
              <a:spcBef>
                <a:spcPts val="0"/>
              </a:spcBef>
              <a:spcAft>
                <a:spcPts val="0"/>
              </a:spcAft>
              <a:buNone/>
            </a:pPr>
            <a:r>
              <a:rPr lang="en" sz="1300">
                <a:solidFill>
                  <a:srgbClr val="434343"/>
                </a:solidFill>
                <a:latin typeface="Open Sans"/>
                <a:ea typeface="Open Sans"/>
                <a:cs typeface="Open Sans"/>
                <a:sym typeface="Open Sans"/>
              </a:rPr>
              <a:t>Running tests can also be done using </a:t>
            </a:r>
            <a:r>
              <a:rPr lang="en" sz="1300">
                <a:solidFill>
                  <a:srgbClr val="3C484E"/>
                </a:solidFill>
                <a:highlight>
                  <a:srgbClr val="E5EFF5"/>
                </a:highlight>
                <a:latin typeface="Open Sans"/>
                <a:ea typeface="Open Sans"/>
                <a:cs typeface="Open Sans"/>
                <a:sym typeface="Open Sans"/>
              </a:rPr>
              <a:t>describe</a:t>
            </a:r>
            <a:r>
              <a:rPr lang="en" sz="1300">
                <a:solidFill>
                  <a:srgbClr val="434343"/>
                </a:solidFill>
                <a:latin typeface="Open Sans"/>
                <a:ea typeface="Open Sans"/>
                <a:cs typeface="Open Sans"/>
                <a:sym typeface="Open Sans"/>
              </a:rPr>
              <a:t> to declare a suite and </a:t>
            </a:r>
            <a:r>
              <a:rPr lang="en" sz="1300">
                <a:solidFill>
                  <a:srgbClr val="3C484E"/>
                </a:solidFill>
                <a:highlight>
                  <a:srgbClr val="E5EFF5"/>
                </a:highlight>
                <a:latin typeface="Open Sans"/>
                <a:ea typeface="Open Sans"/>
                <a:cs typeface="Open Sans"/>
                <a:sym typeface="Open Sans"/>
              </a:rPr>
              <a:t>it</a:t>
            </a:r>
            <a:r>
              <a:rPr lang="en" sz="1300">
                <a:solidFill>
                  <a:srgbClr val="434343"/>
                </a:solidFill>
                <a:latin typeface="Open Sans"/>
                <a:ea typeface="Open Sans"/>
                <a:cs typeface="Open Sans"/>
                <a:sym typeface="Open Sans"/>
              </a:rPr>
              <a:t> to declare a test.</a:t>
            </a:r>
            <a:endParaRPr sz="1300">
              <a:solidFill>
                <a:srgbClr val="434343"/>
              </a:solidFill>
              <a:latin typeface="Open Sans"/>
              <a:ea typeface="Open Sans"/>
              <a:cs typeface="Open Sans"/>
              <a:sym typeface="Open Sans"/>
            </a:endParaRPr>
          </a:p>
          <a:p>
            <a:pPr indent="457200" lvl="0" marL="0" rtl="0" algn="l">
              <a:lnSpc>
                <a:spcPct val="150000"/>
              </a:lnSpc>
              <a:spcBef>
                <a:spcPts val="0"/>
              </a:spcBef>
              <a:spcAft>
                <a:spcPts val="0"/>
              </a:spcAft>
              <a:buNone/>
            </a:pPr>
            <a:r>
              <a:rPr lang="en" sz="1300">
                <a:solidFill>
                  <a:srgbClr val="3C484E"/>
                </a:solidFill>
                <a:highlight>
                  <a:srgbClr val="E5EFF5"/>
                </a:highlight>
                <a:latin typeface="Open Sans"/>
                <a:ea typeface="Open Sans"/>
                <a:cs typeface="Open Sans"/>
                <a:sym typeface="Open Sans"/>
              </a:rPr>
              <a:t>describe</a:t>
            </a:r>
            <a:r>
              <a:rPr lang="en" sz="1300">
                <a:solidFill>
                  <a:srgbClr val="434343"/>
                </a:solidFill>
                <a:latin typeface="Open Sans"/>
                <a:ea typeface="Open Sans"/>
                <a:cs typeface="Open Sans"/>
                <a:sym typeface="Open Sans"/>
              </a:rPr>
              <a:t> and </a:t>
            </a:r>
            <a:r>
              <a:rPr lang="en" sz="1300">
                <a:solidFill>
                  <a:srgbClr val="3C484E"/>
                </a:solidFill>
                <a:highlight>
                  <a:srgbClr val="E5EFF5"/>
                </a:highlight>
                <a:latin typeface="Open Sans"/>
                <a:ea typeface="Open Sans"/>
                <a:cs typeface="Open Sans"/>
                <a:sym typeface="Open Sans"/>
              </a:rPr>
              <a:t>it</a:t>
            </a:r>
            <a:r>
              <a:rPr lang="en" sz="1300">
                <a:solidFill>
                  <a:srgbClr val="434343"/>
                </a:solidFill>
                <a:latin typeface="Open Sans"/>
                <a:ea typeface="Open Sans"/>
                <a:cs typeface="Open Sans"/>
                <a:sym typeface="Open Sans"/>
              </a:rPr>
              <a:t> are imported from the node:test module</a:t>
            </a:r>
            <a:endParaRPr sz="1300">
              <a:solidFill>
                <a:srgbClr val="434343"/>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sz="1300">
              <a:solidFill>
                <a:srgbClr val="434343"/>
              </a:solidFill>
              <a:latin typeface="Open Sans"/>
              <a:ea typeface="Open Sans"/>
              <a:cs typeface="Open Sans"/>
              <a:sym typeface="Open Sans"/>
            </a:endParaRPr>
          </a:p>
          <a:p>
            <a:pPr indent="0" lvl="0" marL="457200" rtl="0" algn="l">
              <a:lnSpc>
                <a:spcPct val="100000"/>
              </a:lnSpc>
              <a:spcBef>
                <a:spcPts val="0"/>
              </a:spcBef>
              <a:spcAft>
                <a:spcPts val="0"/>
              </a:spcAft>
              <a:buNone/>
            </a:pPr>
            <a:r>
              <a:t/>
            </a:r>
            <a:endParaRPr b="1" sz="1400">
              <a:solidFill>
                <a:srgbClr val="1A1A1A"/>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1A1A1A"/>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1A1A1A"/>
              </a:solidFill>
              <a:latin typeface="Arial"/>
              <a:ea typeface="Arial"/>
              <a:cs typeface="Arial"/>
              <a:sym typeface="Arial"/>
            </a:endParaRPr>
          </a:p>
          <a:p>
            <a:pPr indent="0" lvl="0" marL="0" rtl="0" algn="ctr">
              <a:spcBef>
                <a:spcPts val="0"/>
              </a:spcBef>
              <a:spcAft>
                <a:spcPts val="0"/>
              </a:spcAft>
              <a:buNone/>
            </a:pPr>
            <a:r>
              <a:t/>
            </a:r>
            <a:endParaRPr>
              <a:solidFill>
                <a:srgbClr val="1A1A1A"/>
              </a:solidFill>
            </a:endParaRPr>
          </a:p>
        </p:txBody>
      </p:sp>
      <p:sp>
        <p:nvSpPr>
          <p:cNvPr id="161" name="Google Shape;161;p28"/>
          <p:cNvSpPr txBox="1"/>
          <p:nvPr>
            <p:ph type="title"/>
          </p:nvPr>
        </p:nvSpPr>
        <p:spPr>
          <a:xfrm>
            <a:off x="607225" y="313700"/>
            <a:ext cx="8536800" cy="5442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Clr>
                <a:schemeClr val="dk1"/>
              </a:buClr>
              <a:buSzPts val="1100"/>
              <a:buFont typeface="Arial"/>
              <a:buNone/>
            </a:pPr>
            <a:r>
              <a:rPr lang="en" sz="2400">
                <a:solidFill>
                  <a:srgbClr val="000000"/>
                </a:solidFill>
              </a:rPr>
              <a:t>Node.js test runner features - </a:t>
            </a:r>
            <a:r>
              <a:rPr lang="en" sz="2400">
                <a:solidFill>
                  <a:srgbClr val="000000"/>
                </a:solidFill>
              </a:rPr>
              <a:t>allias</a:t>
            </a:r>
            <a:endParaRPr sz="2400">
              <a:solidFill>
                <a:srgbClr val="000000"/>
              </a:solidFill>
            </a:endParaRPr>
          </a:p>
        </p:txBody>
      </p:sp>
      <p:sp>
        <p:nvSpPr>
          <p:cNvPr id="162" name="Google Shape;162;p28"/>
          <p:cNvSpPr/>
          <p:nvPr/>
        </p:nvSpPr>
        <p:spPr>
          <a:xfrm>
            <a:off x="428625" y="368738"/>
            <a:ext cx="53100" cy="434100"/>
          </a:xfrm>
          <a:prstGeom prst="rect">
            <a:avLst/>
          </a:prstGeom>
          <a:solidFill>
            <a:schemeClr val="accent4"/>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pic>
        <p:nvPicPr>
          <p:cNvPr id="163" name="Google Shape;163;p28"/>
          <p:cNvPicPr preferRelativeResize="0"/>
          <p:nvPr/>
        </p:nvPicPr>
        <p:blipFill>
          <a:blip r:embed="rId3">
            <a:alphaModFix/>
          </a:blip>
          <a:stretch>
            <a:fillRect/>
          </a:stretch>
        </p:blipFill>
        <p:spPr>
          <a:xfrm>
            <a:off x="2681625" y="2153891"/>
            <a:ext cx="2057401" cy="256713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idx="12" type="sldNum"/>
          </p:nvPr>
        </p:nvSpPr>
        <p:spPr>
          <a:xfrm>
            <a:off x="680847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170" name="Google Shape;170;p29"/>
          <p:cNvSpPr txBox="1"/>
          <p:nvPr>
            <p:ph type="title"/>
          </p:nvPr>
        </p:nvSpPr>
        <p:spPr>
          <a:xfrm>
            <a:off x="481725" y="1155600"/>
            <a:ext cx="6457200" cy="3611700"/>
          </a:xfrm>
          <a:prstGeom prst="rect">
            <a:avLst/>
          </a:prstGeom>
        </p:spPr>
        <p:txBody>
          <a:bodyPr anchorCtr="0" anchor="ctr" bIns="68575" lIns="68575" spcFirstLastPara="1" rIns="68575" wrap="square" tIns="68575">
            <a:noAutofit/>
          </a:bodyPr>
          <a:lstStyle/>
          <a:p>
            <a:pPr indent="-311150" lvl="0" marL="457200" rtl="0" algn="l">
              <a:lnSpc>
                <a:spcPct val="150000"/>
              </a:lnSpc>
              <a:spcBef>
                <a:spcPts val="0"/>
              </a:spcBef>
              <a:spcAft>
                <a:spcPts val="0"/>
              </a:spcAft>
              <a:buClr>
                <a:schemeClr val="accent4"/>
              </a:buClr>
              <a:buSzPts val="1300"/>
              <a:buFont typeface="Open Sans"/>
              <a:buChar char="●"/>
            </a:pPr>
            <a:r>
              <a:rPr lang="en" sz="1300">
                <a:solidFill>
                  <a:srgbClr val="3C484E"/>
                </a:solidFill>
                <a:highlight>
                  <a:srgbClr val="FFFFFF"/>
                </a:highlight>
                <a:latin typeface="Open Sans"/>
                <a:ea typeface="Open Sans"/>
                <a:cs typeface="Open Sans"/>
                <a:sym typeface="Open Sans"/>
              </a:rPr>
              <a:t>Test runner -</a:t>
            </a:r>
            <a:r>
              <a:rPr lang="en" sz="1300" u="sng">
                <a:solidFill>
                  <a:schemeClr val="hlink"/>
                </a:solidFill>
                <a:highlight>
                  <a:srgbClr val="FFFFFF"/>
                </a:highlight>
                <a:latin typeface="Open Sans"/>
                <a:ea typeface="Open Sans"/>
                <a:cs typeface="Open Sans"/>
                <a:sym typeface="Open Sans"/>
                <a:hlinkClick r:id="rId3"/>
              </a:rPr>
              <a:t> https://nodejs.org/api/test.html#test-runner</a:t>
            </a:r>
            <a:endParaRPr sz="1300">
              <a:solidFill>
                <a:srgbClr val="3C484E"/>
              </a:solidFill>
              <a:highlight>
                <a:srgbClr val="FFFFFF"/>
              </a:highlight>
              <a:latin typeface="Open Sans"/>
              <a:ea typeface="Open Sans"/>
              <a:cs typeface="Open Sans"/>
              <a:sym typeface="Open Sans"/>
            </a:endParaRPr>
          </a:p>
          <a:p>
            <a:pPr indent="-311150" lvl="0" marL="457200" rtl="0" algn="l">
              <a:lnSpc>
                <a:spcPct val="150000"/>
              </a:lnSpc>
              <a:spcBef>
                <a:spcPts val="0"/>
              </a:spcBef>
              <a:spcAft>
                <a:spcPts val="0"/>
              </a:spcAft>
              <a:buClr>
                <a:schemeClr val="accent4"/>
              </a:buClr>
              <a:buSzPts val="1300"/>
              <a:buFont typeface="Open Sans"/>
              <a:buChar char="●"/>
            </a:pPr>
            <a:r>
              <a:rPr lang="en" sz="1300">
                <a:solidFill>
                  <a:srgbClr val="434343"/>
                </a:solidFill>
                <a:latin typeface="Open Sans"/>
                <a:ea typeface="Open Sans"/>
                <a:cs typeface="Open Sans"/>
                <a:sym typeface="Open Sans"/>
              </a:rPr>
              <a:t>TAP output - </a:t>
            </a:r>
            <a:r>
              <a:rPr lang="en" sz="1300" u="sng">
                <a:solidFill>
                  <a:schemeClr val="hlink"/>
                </a:solidFill>
                <a:latin typeface="Open Sans"/>
                <a:ea typeface="Open Sans"/>
                <a:cs typeface="Open Sans"/>
                <a:sym typeface="Open Sans"/>
                <a:hlinkClick r:id="rId4"/>
              </a:rPr>
              <a:t>https://testanything.org/</a:t>
            </a:r>
            <a:endParaRPr sz="1300">
              <a:solidFill>
                <a:srgbClr val="3C484E"/>
              </a:solidFill>
              <a:highlight>
                <a:schemeClr val="lt1"/>
              </a:highlight>
              <a:latin typeface="Open Sans"/>
              <a:ea typeface="Open Sans"/>
              <a:cs typeface="Open Sans"/>
              <a:sym typeface="Open Sans"/>
            </a:endParaRPr>
          </a:p>
          <a:p>
            <a:pPr indent="-311150" lvl="0" marL="457200" rtl="0" algn="l">
              <a:lnSpc>
                <a:spcPct val="150000"/>
              </a:lnSpc>
              <a:spcBef>
                <a:spcPts val="0"/>
              </a:spcBef>
              <a:spcAft>
                <a:spcPts val="0"/>
              </a:spcAft>
              <a:buClr>
                <a:schemeClr val="accent4"/>
              </a:buClr>
              <a:buSzPts val="1300"/>
              <a:buFont typeface="Open Sans"/>
              <a:buChar char="●"/>
            </a:pPr>
            <a:r>
              <a:rPr lang="en" sz="1300">
                <a:solidFill>
                  <a:srgbClr val="3C484E"/>
                </a:solidFill>
                <a:highlight>
                  <a:schemeClr val="lt1"/>
                </a:highlight>
                <a:latin typeface="Open Sans"/>
                <a:ea typeface="Open Sans"/>
                <a:cs typeface="Open Sans"/>
                <a:sym typeface="Open Sans"/>
              </a:rPr>
              <a:t>Assert module -</a:t>
            </a:r>
            <a:r>
              <a:rPr lang="en" sz="1300" u="sng">
                <a:solidFill>
                  <a:schemeClr val="hlink"/>
                </a:solidFill>
                <a:highlight>
                  <a:schemeClr val="lt1"/>
                </a:highlight>
                <a:latin typeface="Open Sans"/>
                <a:ea typeface="Open Sans"/>
                <a:cs typeface="Open Sans"/>
                <a:sym typeface="Open Sans"/>
                <a:hlinkClick r:id="rId5"/>
              </a:rPr>
              <a:t> </a:t>
            </a:r>
            <a:r>
              <a:rPr lang="en" sz="1300" u="sng">
                <a:solidFill>
                  <a:schemeClr val="hlink"/>
                </a:solidFill>
                <a:latin typeface="Open Sans"/>
                <a:ea typeface="Open Sans"/>
                <a:cs typeface="Open Sans"/>
                <a:sym typeface="Open Sans"/>
                <a:hlinkClick r:id="rId6"/>
              </a:rPr>
              <a:t>https://nodejs.org/api/assert.html</a:t>
            </a:r>
            <a:endParaRPr sz="1300">
              <a:solidFill>
                <a:srgbClr val="434343"/>
              </a:solidFill>
              <a:latin typeface="Open Sans"/>
              <a:ea typeface="Open Sans"/>
              <a:cs typeface="Open Sans"/>
              <a:sym typeface="Open Sans"/>
            </a:endParaRPr>
          </a:p>
          <a:p>
            <a:pPr indent="-311150" lvl="0" marL="457200" rtl="0" algn="l">
              <a:lnSpc>
                <a:spcPct val="150000"/>
              </a:lnSpc>
              <a:spcBef>
                <a:spcPts val="0"/>
              </a:spcBef>
              <a:spcAft>
                <a:spcPts val="0"/>
              </a:spcAft>
              <a:buClr>
                <a:schemeClr val="accent4"/>
              </a:buClr>
              <a:buSzPts val="1300"/>
              <a:buFont typeface="Open Sans"/>
              <a:buChar char="●"/>
            </a:pPr>
            <a:r>
              <a:rPr lang="en" sz="1300">
                <a:solidFill>
                  <a:srgbClr val="3C484E"/>
                </a:solidFill>
                <a:highlight>
                  <a:schemeClr val="lt1"/>
                </a:highlight>
                <a:latin typeface="Open Sans"/>
                <a:ea typeface="Open Sans"/>
                <a:cs typeface="Open Sans"/>
                <a:sym typeface="Open Sans"/>
              </a:rPr>
              <a:t>Spying and stubbing -</a:t>
            </a:r>
            <a:r>
              <a:rPr lang="en" sz="1300" u="sng">
                <a:solidFill>
                  <a:schemeClr val="hlink"/>
                </a:solidFill>
                <a:highlight>
                  <a:schemeClr val="lt1"/>
                </a:highlight>
                <a:latin typeface="Open Sans"/>
                <a:ea typeface="Open Sans"/>
                <a:cs typeface="Open Sans"/>
                <a:sym typeface="Open Sans"/>
                <a:hlinkClick r:id="rId7"/>
              </a:rPr>
              <a:t> </a:t>
            </a:r>
            <a:r>
              <a:rPr lang="en" sz="1300" u="sng">
                <a:solidFill>
                  <a:schemeClr val="hlink"/>
                </a:solidFill>
                <a:highlight>
                  <a:schemeClr val="lt1"/>
                </a:highlight>
                <a:latin typeface="Open Sans"/>
                <a:ea typeface="Open Sans"/>
                <a:cs typeface="Open Sans"/>
                <a:sym typeface="Open Sans"/>
                <a:hlinkClick r:id="rId8"/>
              </a:rPr>
              <a:t>https://sinonjs.org/</a:t>
            </a:r>
            <a:endParaRPr sz="1300">
              <a:solidFill>
                <a:srgbClr val="3C484E"/>
              </a:solidFill>
              <a:highlight>
                <a:schemeClr val="lt1"/>
              </a:highlight>
              <a:latin typeface="Open Sans"/>
              <a:ea typeface="Open Sans"/>
              <a:cs typeface="Open Sans"/>
              <a:sym typeface="Open Sans"/>
            </a:endParaRPr>
          </a:p>
          <a:p>
            <a:pPr indent="0" lvl="0" marL="457200" rtl="0" algn="l">
              <a:lnSpc>
                <a:spcPct val="150000"/>
              </a:lnSpc>
              <a:spcBef>
                <a:spcPts val="0"/>
              </a:spcBef>
              <a:spcAft>
                <a:spcPts val="0"/>
              </a:spcAft>
              <a:buNone/>
            </a:pPr>
            <a:r>
              <a:t/>
            </a:r>
            <a:endParaRPr sz="1300">
              <a:solidFill>
                <a:srgbClr val="434343"/>
              </a:solidFill>
              <a:latin typeface="Open Sans"/>
              <a:ea typeface="Open Sans"/>
              <a:cs typeface="Open Sans"/>
              <a:sym typeface="Open Sans"/>
            </a:endParaRPr>
          </a:p>
          <a:p>
            <a:pPr indent="0" lvl="0" marL="457200" rtl="0" algn="l">
              <a:lnSpc>
                <a:spcPct val="150000"/>
              </a:lnSpc>
              <a:spcBef>
                <a:spcPts val="0"/>
              </a:spcBef>
              <a:spcAft>
                <a:spcPts val="0"/>
              </a:spcAft>
              <a:buNone/>
            </a:pPr>
            <a:r>
              <a:t/>
            </a:r>
            <a:endParaRPr sz="1300">
              <a:solidFill>
                <a:srgbClr val="434343"/>
              </a:solidFill>
              <a:latin typeface="Open Sans"/>
              <a:ea typeface="Open Sans"/>
              <a:cs typeface="Open Sans"/>
              <a:sym typeface="Open Sans"/>
            </a:endParaRPr>
          </a:p>
          <a:p>
            <a:pPr indent="0" lvl="0" marL="457200" rtl="0" algn="l">
              <a:lnSpc>
                <a:spcPct val="150000"/>
              </a:lnSpc>
              <a:spcBef>
                <a:spcPts val="0"/>
              </a:spcBef>
              <a:spcAft>
                <a:spcPts val="0"/>
              </a:spcAft>
              <a:buNone/>
            </a:pPr>
            <a:r>
              <a:t/>
            </a:r>
            <a:endParaRPr sz="1300">
              <a:solidFill>
                <a:srgbClr val="434343"/>
              </a:solidFill>
              <a:latin typeface="Open Sans"/>
              <a:ea typeface="Open Sans"/>
              <a:cs typeface="Open Sans"/>
              <a:sym typeface="Open Sans"/>
            </a:endParaRPr>
          </a:p>
          <a:p>
            <a:pPr indent="0" lvl="0" marL="457200" rtl="0" algn="l">
              <a:lnSpc>
                <a:spcPct val="150000"/>
              </a:lnSpc>
              <a:spcBef>
                <a:spcPts val="0"/>
              </a:spcBef>
              <a:spcAft>
                <a:spcPts val="0"/>
              </a:spcAft>
              <a:buNone/>
            </a:pPr>
            <a:r>
              <a:t/>
            </a:r>
            <a:endParaRPr sz="1300">
              <a:solidFill>
                <a:srgbClr val="434343"/>
              </a:solidFill>
              <a:latin typeface="Open Sans"/>
              <a:ea typeface="Open Sans"/>
              <a:cs typeface="Open Sans"/>
              <a:sym typeface="Open Sans"/>
            </a:endParaRPr>
          </a:p>
          <a:p>
            <a:pPr indent="0" lvl="0" marL="457200" rtl="0" algn="ctr">
              <a:spcBef>
                <a:spcPts val="0"/>
              </a:spcBef>
              <a:spcAft>
                <a:spcPts val="0"/>
              </a:spcAft>
              <a:buNone/>
            </a:pPr>
            <a:r>
              <a:t/>
            </a:r>
            <a:endParaRPr b="1">
              <a:solidFill>
                <a:srgbClr val="1A1A1A"/>
              </a:solidFill>
            </a:endParaRPr>
          </a:p>
          <a:p>
            <a:pPr indent="0" lvl="0" marL="0" rtl="0" algn="ctr">
              <a:spcBef>
                <a:spcPts val="0"/>
              </a:spcBef>
              <a:spcAft>
                <a:spcPts val="0"/>
              </a:spcAft>
              <a:buNone/>
            </a:pPr>
            <a:r>
              <a:t/>
            </a:r>
            <a:endParaRPr>
              <a:solidFill>
                <a:srgbClr val="1A1A1A"/>
              </a:solidFill>
            </a:endParaRPr>
          </a:p>
          <a:p>
            <a:pPr indent="0" lvl="0" marL="0" rtl="0" algn="ctr">
              <a:spcBef>
                <a:spcPts val="0"/>
              </a:spcBef>
              <a:spcAft>
                <a:spcPts val="0"/>
              </a:spcAft>
              <a:buNone/>
            </a:pPr>
            <a:r>
              <a:t/>
            </a:r>
            <a:endParaRPr>
              <a:solidFill>
                <a:srgbClr val="1A1A1A"/>
              </a:solidFill>
            </a:endParaRPr>
          </a:p>
        </p:txBody>
      </p:sp>
      <p:sp>
        <p:nvSpPr>
          <p:cNvPr id="171" name="Google Shape;171;p29"/>
          <p:cNvSpPr txBox="1"/>
          <p:nvPr>
            <p:ph type="title"/>
          </p:nvPr>
        </p:nvSpPr>
        <p:spPr>
          <a:xfrm>
            <a:off x="607225" y="313700"/>
            <a:ext cx="8536800" cy="5442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Clr>
                <a:schemeClr val="dk1"/>
              </a:buClr>
              <a:buSzPts val="1100"/>
              <a:buFont typeface="Arial"/>
              <a:buNone/>
            </a:pPr>
            <a:r>
              <a:rPr lang="en" sz="2400">
                <a:solidFill>
                  <a:srgbClr val="000000"/>
                </a:solidFill>
              </a:rPr>
              <a:t>Useful</a:t>
            </a:r>
            <a:r>
              <a:rPr lang="en" sz="2400">
                <a:solidFill>
                  <a:srgbClr val="000000"/>
                </a:solidFill>
              </a:rPr>
              <a:t> resources</a:t>
            </a:r>
            <a:endParaRPr sz="2400">
              <a:solidFill>
                <a:srgbClr val="000000"/>
              </a:solidFill>
            </a:endParaRPr>
          </a:p>
        </p:txBody>
      </p:sp>
      <p:sp>
        <p:nvSpPr>
          <p:cNvPr id="172" name="Google Shape;172;p29"/>
          <p:cNvSpPr/>
          <p:nvPr/>
        </p:nvSpPr>
        <p:spPr>
          <a:xfrm>
            <a:off x="428625" y="368738"/>
            <a:ext cx="53100" cy="434100"/>
          </a:xfrm>
          <a:prstGeom prst="rect">
            <a:avLst/>
          </a:prstGeom>
          <a:solidFill>
            <a:schemeClr val="accent4"/>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everX - First slid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LeverX - Standard">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