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3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67625" y="21909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6200"/>
              <a:t>Aplikacja Formularzy w HTML</a:t>
            </a:r>
            <a:endParaRPr sz="6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Maksim Kazakou 4Ti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790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Definicja i Formularze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4100" y="1533575"/>
            <a:ext cx="4418700" cy="3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Definicja: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Formularze w HTML służą do zbierania danych od użytkowników. Umożliwiają interakcję z użytkownikami strony poprzez wprowadzanie informacji, które mogą być przesyłane na serwer.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Zastosowanie: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Rejestracja użytkowników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Logowanie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Wysyłanie zapytań kontaktowych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Ankiety i opinie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175" y="1045175"/>
            <a:ext cx="4366400" cy="266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818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 sz="4200"/>
              <a:t>Podstawowe Elementy Formularza</a:t>
            </a:r>
            <a:endParaRPr sz="42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61600" y="1659275"/>
            <a:ext cx="4256400" cy="3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Elementy: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&lt;form&gt;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: Definiuje formularz i jego kontener.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&lt;input&gt;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: Umożliwia wprowadzenie danych przez użytkownika.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&lt;textarea&gt;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: Umożliwia wprowadzenie dłuższego tekstu.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&lt;select&gt;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: Tworzy rozwijane menu z opcjami do wyboru.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&lt;button&gt;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: Tworzy przycisk, który może przesłać formularz lub uruchomić inne skrypty.</a:t>
            </a:r>
            <a:endParaRPr sz="1700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148450"/>
            <a:ext cx="4321200" cy="2075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00350"/>
            <a:ext cx="4521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Typy pól: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Tekstowe: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 type="text"&gt;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- dla wprowadzenia krótkich tekstów.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Hasło: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 type="password"&gt;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- dla wprowadzenia haseł (ukryte).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Adres e-mail: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 type="email"&gt;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- dla adresów e-mail.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Radio: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 type="radio"&gt;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- dla wyboru jednej opcji z grupy.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Pole wyboru (checkbox):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 type="checkbox"&gt;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- dla wyboru wielu opcji.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Numer: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 type="number"&gt;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 - dla wprowadzenia liczb.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 sz="2000"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419900" y="2917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 sz="3900"/>
              <a:t>Rodzaje Pól Formularzy</a:t>
            </a:r>
            <a:endParaRPr sz="390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1824" y="1075724"/>
            <a:ext cx="4458675" cy="16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600" y="2807350"/>
            <a:ext cx="3611125" cy="21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48200" y="-455950"/>
            <a:ext cx="13292198" cy="59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418700" y="3048000"/>
            <a:ext cx="4597200" cy="169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Walidacja Danych w HTML5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Walidacja po stronie klienta: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Atrybuty HTML5: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minlength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maxlength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(np.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Sprawdzanie poprawności: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Automatyczne sprawdzanie danych przed wysłaniem formularza.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Bezpieczeństwo Formularzy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44550"/>
            <a:ext cx="852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Bezpieczeństwo: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Walidacja po stronie serwera: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Konieczna, aby zapobiec atakom (np. SQL Injection, XSS) i błędnym danym.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Zabezpieczenia: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Używanie HTTPS, filtrowanie danych wejściowych, odpowiednie ustawienia serwera.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100"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0850" y="3084050"/>
            <a:ext cx="2847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945000" y="162325"/>
            <a:ext cx="7254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 sz="4200"/>
              <a:t>Przykład Formularza HTML</a:t>
            </a:r>
            <a:endParaRPr sz="4200"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1058225"/>
            <a:ext cx="65722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 sz="4600"/>
              <a:t>Podsumowanie</a:t>
            </a:r>
            <a:endParaRPr sz="46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21525" y="747775"/>
            <a:ext cx="85206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ru" sz="2200">
                <a:latin typeface="Arial"/>
                <a:ea typeface="Arial"/>
                <a:cs typeface="Arial"/>
                <a:sym typeface="Arial"/>
              </a:rPr>
              <a:t>Formularze HTML są kluczowe dla interakcji użytkowników z witryną.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ru" sz="2200">
                <a:latin typeface="Arial"/>
                <a:ea typeface="Arial"/>
                <a:cs typeface="Arial"/>
                <a:sym typeface="Arial"/>
              </a:rPr>
              <a:t>Znajomość podstawowych elementów i typów pól formularzy jest istotna dla efektywnego projektowania.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ru" sz="2200">
                <a:latin typeface="Arial"/>
                <a:ea typeface="Arial"/>
                <a:cs typeface="Arial"/>
                <a:sym typeface="Arial"/>
              </a:rPr>
              <a:t>Walidacja i bezpieczeństwo są kluczowe dla zapewnienia poprawności i bezpieczeństwa danych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 sz="12200"/>
              <a:t>Dziekuje za uwage</a:t>
            </a:r>
            <a:endParaRPr sz="1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